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04" r:id="rId3"/>
    <p:sldId id="305" r:id="rId4"/>
    <p:sldId id="367" r:id="rId5"/>
    <p:sldId id="368" r:id="rId6"/>
    <p:sldId id="258" r:id="rId7"/>
    <p:sldId id="369" r:id="rId8"/>
    <p:sldId id="352" r:id="rId9"/>
    <p:sldId id="351" r:id="rId10"/>
    <p:sldId id="353" r:id="rId11"/>
    <p:sldId id="354" r:id="rId12"/>
    <p:sldId id="355" r:id="rId13"/>
    <p:sldId id="372" r:id="rId14"/>
    <p:sldId id="357" r:id="rId15"/>
    <p:sldId id="358" r:id="rId16"/>
    <p:sldId id="374" r:id="rId17"/>
    <p:sldId id="375" r:id="rId18"/>
    <p:sldId id="359" r:id="rId19"/>
    <p:sldId id="376" r:id="rId20"/>
    <p:sldId id="378" r:id="rId21"/>
    <p:sldId id="379" r:id="rId22"/>
    <p:sldId id="366" r:id="rId23"/>
    <p:sldId id="356" r:id="rId24"/>
    <p:sldId id="381" r:id="rId25"/>
    <p:sldId id="380" r:id="rId26"/>
    <p:sldId id="382" r:id="rId27"/>
    <p:sldId id="364" r:id="rId28"/>
    <p:sldId id="365" r:id="rId29"/>
    <p:sldId id="383" r:id="rId30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744" y="9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C69CD-E917-4ECD-AD74-1FCF79E12B18}" type="datetimeFigureOut">
              <a:rPr lang="zh-CN" altLang="en-US" smtClean="0"/>
              <a:t>2019/3/11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BD607-C179-4320-87F6-658CEFFA6C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82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290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174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290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31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7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2153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91E97-17DE-4F27-BFED-09AA93B421E4}" type="datetimeFigureOut">
              <a:rPr lang="zh-CN" altLang="en-US" smtClean="0"/>
              <a:t>2019/3/11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BBB65-461B-424C-9AE0-6FBB0A96A8C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C:\Users\Administrator\Desktop\565bfbb843c7f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t="21528" r="1216" b="13827"/>
          <a:stretch/>
        </p:blipFill>
        <p:spPr bwMode="auto">
          <a:xfrm>
            <a:off x="-13291" y="0"/>
            <a:ext cx="12203703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21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图片 8">
            <a:extLst>
              <a:ext uri="{FF2B5EF4-FFF2-40B4-BE49-F238E27FC236}">
                <a16:creationId xmlns:a16="http://schemas.microsoft.com/office/drawing/2014/main" id="{41874ABF-8E5C-46DC-A090-DFF61FD83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38" y="1862953"/>
            <a:ext cx="4271313" cy="367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206D05C-02AC-4920-8B79-9F69C0EF2FC9}"/>
              </a:ext>
            </a:extLst>
          </p:cNvPr>
          <p:cNvSpPr txBox="1"/>
          <p:nvPr/>
        </p:nvSpPr>
        <p:spPr>
          <a:xfrm>
            <a:off x="1054646" y="729782"/>
            <a:ext cx="4414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学习通下载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2A7998A-2EF8-47FE-AEC2-780205918962}"/>
              </a:ext>
            </a:extLst>
          </p:cNvPr>
          <p:cNvSpPr txBox="1"/>
          <p:nvPr/>
        </p:nvSpPr>
        <p:spPr>
          <a:xfrm>
            <a:off x="1410496" y="2061642"/>
            <a:ext cx="3262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方式一：</a:t>
            </a:r>
            <a:endParaRPr lang="en-US" altLang="zh-CN" sz="2400" dirty="0">
              <a:solidFill>
                <a:schemeClr val="bg1"/>
              </a:solidFill>
            </a:endParaRPr>
          </a:p>
          <a:p>
            <a:r>
              <a:rPr lang="zh-CN" altLang="en-US" sz="2400" dirty="0">
                <a:solidFill>
                  <a:schemeClr val="bg1"/>
                </a:solidFill>
              </a:rPr>
              <a:t>在手机应用商店搜索“学习通”下载。</a:t>
            </a:r>
          </a:p>
        </p:txBody>
      </p:sp>
      <p:sp>
        <p:nvSpPr>
          <p:cNvPr id="343" name="文本框 342">
            <a:extLst>
              <a:ext uri="{FF2B5EF4-FFF2-40B4-BE49-F238E27FC236}">
                <a16:creationId xmlns:a16="http://schemas.microsoft.com/office/drawing/2014/main" id="{266B98C2-5046-4AE8-9328-569136DC8187}"/>
              </a:ext>
            </a:extLst>
          </p:cNvPr>
          <p:cNvSpPr txBox="1"/>
          <p:nvPr/>
        </p:nvSpPr>
        <p:spPr>
          <a:xfrm>
            <a:off x="1410496" y="4437906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方式二：</a:t>
            </a:r>
            <a:endParaRPr lang="en-US" altLang="zh-CN" sz="2400" dirty="0">
              <a:solidFill>
                <a:schemeClr val="bg1"/>
              </a:solidFill>
            </a:endParaRPr>
          </a:p>
          <a:p>
            <a:r>
              <a:rPr lang="zh-CN" altLang="en-US" sz="2400" dirty="0">
                <a:solidFill>
                  <a:schemeClr val="bg1"/>
                </a:solidFill>
              </a:rPr>
              <a:t>扫描右侧二维码下载。</a:t>
            </a:r>
            <a:endParaRPr lang="en-US" altLang="zh-CN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98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CA1CAC4-91B1-45BC-8BB1-23E16F9AD598}"/>
              </a:ext>
            </a:extLst>
          </p:cNvPr>
          <p:cNvSpPr txBox="1"/>
          <p:nvPr/>
        </p:nvSpPr>
        <p:spPr>
          <a:xfrm>
            <a:off x="694606" y="837506"/>
            <a:ext cx="115798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输入题目，点击“</a:t>
            </a:r>
            <a:r>
              <a:rPr lang="en-US" altLang="zh-CN" dirty="0">
                <a:solidFill>
                  <a:schemeClr val="bg1"/>
                </a:solidFill>
              </a:rPr>
              <a:t>+</a:t>
            </a:r>
            <a:r>
              <a:rPr lang="zh-CN" altLang="en-US" dirty="0">
                <a:solidFill>
                  <a:schemeClr val="bg1"/>
                </a:solidFill>
              </a:rPr>
              <a:t>”可添加章节资源，建设好后选择“完成”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37FDC25-88F1-46EF-9EA6-2493527D7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665" y="3429794"/>
            <a:ext cx="676715" cy="457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CE95A12-BC7A-4E4A-8EC1-F86024904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774" y="1530826"/>
            <a:ext cx="2646260" cy="470681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49EBD9F-A41D-4787-B485-5F86B9206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181" y="1530826"/>
            <a:ext cx="2646260" cy="47068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FC0A3F-C281-4C96-A217-B87E48F60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036" y="3429794"/>
            <a:ext cx="676715" cy="4572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A66E6B-7AD9-46EF-ABD2-8C1FCBF26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3264" y="1530826"/>
            <a:ext cx="2668474" cy="474632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D8C79AD-5B0B-4EB1-8787-5A887422AD14}"/>
              </a:ext>
            </a:extLst>
          </p:cNvPr>
          <p:cNvSpPr/>
          <p:nvPr/>
        </p:nvSpPr>
        <p:spPr>
          <a:xfrm>
            <a:off x="8193979" y="837506"/>
            <a:ext cx="374653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点击右上角可对章节进行排序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647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B787F3F-41D4-455D-8E21-4CC0BADD0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491" y="3408030"/>
            <a:ext cx="676715" cy="45724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CBDBFE7-87F0-4826-B291-3A12F61AE3B7}"/>
              </a:ext>
            </a:extLst>
          </p:cNvPr>
          <p:cNvSpPr txBox="1"/>
          <p:nvPr/>
        </p:nvSpPr>
        <p:spPr>
          <a:xfrm>
            <a:off x="2217812" y="920004"/>
            <a:ext cx="117373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点击“</a:t>
            </a:r>
            <a:r>
              <a:rPr lang="en-US" altLang="zh-CN" dirty="0">
                <a:solidFill>
                  <a:schemeClr val="bg1"/>
                </a:solidFill>
              </a:rPr>
              <a:t>+</a:t>
            </a:r>
            <a:r>
              <a:rPr lang="zh-CN" altLang="en-US" dirty="0">
                <a:solidFill>
                  <a:schemeClr val="bg1"/>
                </a:solidFill>
              </a:rPr>
              <a:t>”可添加班级                           输入班级名称 点击“完成”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F366125-DA17-47E5-B462-2FD7374CA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774" y="1546578"/>
            <a:ext cx="2593948" cy="46137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F5E51F3-7639-4BF6-B014-49DD1C448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975" y="1570337"/>
            <a:ext cx="2593948" cy="46157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1179E93-65E5-4BF4-A278-A09AC796AB3C}"/>
              </a:ext>
            </a:extLst>
          </p:cNvPr>
          <p:cNvSpPr/>
          <p:nvPr/>
        </p:nvSpPr>
        <p:spPr>
          <a:xfrm>
            <a:off x="550590" y="635672"/>
            <a:ext cx="1181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3.</a:t>
            </a:r>
            <a:r>
              <a:rPr lang="zh-CN" altLang="en-US" sz="2800" b="1" dirty="0">
                <a:solidFill>
                  <a:schemeClr val="bg1"/>
                </a:solidFill>
              </a:rPr>
              <a:t>建班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2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9FC099-B44C-4726-A17A-B7B460166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008" y="1450351"/>
            <a:ext cx="2604526" cy="46263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00E21D7-F138-4231-81EE-FAA5656FD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76" y="1478844"/>
            <a:ext cx="2570058" cy="457127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42E119A-C534-4BDF-B085-F8D9C119BF3F}"/>
              </a:ext>
            </a:extLst>
          </p:cNvPr>
          <p:cNvSpPr txBox="1"/>
          <p:nvPr/>
        </p:nvSpPr>
        <p:spPr>
          <a:xfrm>
            <a:off x="334566" y="809466"/>
            <a:ext cx="117373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对应班级生成的邀请码和二维码，学生可在首页扫码进入对应班级       班级左滑可进行相应设置     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3DEAC2-D10F-44E0-9439-141DDC420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401" y="1478843"/>
            <a:ext cx="2585020" cy="45978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E0DB7A8-EE91-41CD-8051-58CF553B8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6101" y="3408030"/>
            <a:ext cx="676715" cy="4572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FA8D0F-5146-47CA-87D3-00A9E3A5E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1429" y="3408030"/>
            <a:ext cx="676715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5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A5F9B38-7DEC-4BE2-AF5C-86AFDE34A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766" y="1388533"/>
            <a:ext cx="2700114" cy="480260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A04CB1B-83C4-4CBE-A5BE-DF24286AA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150" y="3201174"/>
            <a:ext cx="676715" cy="4572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277816F-8B2F-4DF8-8D13-13298E12C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294" y="1388532"/>
            <a:ext cx="2700114" cy="48026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7BCF4E6-3C7A-440D-A10C-1D44C94C110E}"/>
              </a:ext>
            </a:extLst>
          </p:cNvPr>
          <p:cNvSpPr txBox="1"/>
          <p:nvPr/>
        </p:nvSpPr>
        <p:spPr>
          <a:xfrm>
            <a:off x="2062758" y="765498"/>
            <a:ext cx="68407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点击班级后面的小图标，可查看对应班级的课堂报告</a:t>
            </a:r>
          </a:p>
        </p:txBody>
      </p:sp>
    </p:spTree>
    <p:extLst>
      <p:ext uri="{BB962C8B-B14F-4D97-AF65-F5344CB8AC3E}">
        <p14:creationId xmlns:p14="http://schemas.microsoft.com/office/powerpoint/2010/main" val="2732937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9BD186-8C85-4AB4-95B0-110BE026C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312" y="1591733"/>
            <a:ext cx="2582000" cy="459251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5A0EA4F-C370-4DCB-90CC-199ECB94A097}"/>
              </a:ext>
            </a:extLst>
          </p:cNvPr>
          <p:cNvSpPr txBox="1"/>
          <p:nvPr/>
        </p:nvSpPr>
        <p:spPr>
          <a:xfrm>
            <a:off x="559644" y="1020926"/>
            <a:ext cx="113772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选择“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课件”进行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备课           可点击右上角“</a:t>
            </a:r>
            <a:r>
              <a:rPr lang="en-US" altLang="zh-CN" dirty="0">
                <a:solidFill>
                  <a:schemeClr val="bg1"/>
                </a:solidFill>
              </a:rPr>
              <a:t>+</a:t>
            </a:r>
            <a:r>
              <a:rPr lang="zh-CN" altLang="en-US" dirty="0">
                <a:solidFill>
                  <a:schemeClr val="bg1"/>
                </a:solidFill>
              </a:rPr>
              <a:t>”添加                 从“云盘”或“电脑”上传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0BBE6A4-D35F-4F28-A424-9EAD68EC7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124" y="1591731"/>
            <a:ext cx="2582000" cy="45925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374F80D-FF51-48E1-8B87-4C92AFCAD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101" y="3408030"/>
            <a:ext cx="676715" cy="4572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425F81-1A85-48F6-80B5-2C4433741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9006" y="1591731"/>
            <a:ext cx="2582000" cy="45925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F17C89C-60DD-4756-BC28-0364A31F8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993" y="3387080"/>
            <a:ext cx="676715" cy="45724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075069C-E30D-4A95-A82B-B980FF2E96CC}"/>
              </a:ext>
            </a:extLst>
          </p:cNvPr>
          <p:cNvSpPr txBox="1"/>
          <p:nvPr/>
        </p:nvSpPr>
        <p:spPr>
          <a:xfrm>
            <a:off x="559644" y="467590"/>
            <a:ext cx="15121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4.</a:t>
            </a:r>
            <a:r>
              <a:rPr lang="zh-CN" altLang="en-US" b="1" dirty="0">
                <a:solidFill>
                  <a:schemeClr val="bg1"/>
                </a:solidFill>
              </a:rPr>
              <a:t>备课</a:t>
            </a:r>
          </a:p>
        </p:txBody>
      </p:sp>
    </p:spTree>
    <p:extLst>
      <p:ext uri="{BB962C8B-B14F-4D97-AF65-F5344CB8AC3E}">
        <p14:creationId xmlns:p14="http://schemas.microsoft.com/office/powerpoint/2010/main" val="9279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36D6DFF-BF57-480F-A2DC-DEA1A120E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782" y="1580444"/>
            <a:ext cx="2542684" cy="452259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9EF22A9-5DED-4901-B69D-863382016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150" y="3417872"/>
            <a:ext cx="676715" cy="41549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099042C-55B7-40CA-83A6-24D53FF12EF5}"/>
              </a:ext>
            </a:extLst>
          </p:cNvPr>
          <p:cNvSpPr txBox="1"/>
          <p:nvPr/>
        </p:nvSpPr>
        <p:spPr>
          <a:xfrm>
            <a:off x="1990750" y="909514"/>
            <a:ext cx="110172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“云盘”在“我”界面下                      点击“</a:t>
            </a:r>
            <a:r>
              <a:rPr lang="en-US" altLang="zh-CN" dirty="0">
                <a:solidFill>
                  <a:schemeClr val="bg1"/>
                </a:solidFill>
              </a:rPr>
              <a:t>+</a:t>
            </a:r>
            <a:r>
              <a:rPr lang="zh-CN" altLang="en-US" dirty="0">
                <a:solidFill>
                  <a:schemeClr val="bg1"/>
                </a:solidFill>
              </a:rPr>
              <a:t>”可向云盘里上传资料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74AE421-F17B-4BCF-8D00-B6C23E2FE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294" y="1580442"/>
            <a:ext cx="2542685" cy="452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9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57FEEC5-1C80-4243-ABD3-EF18BFA72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56" y="1989634"/>
            <a:ext cx="10068100" cy="374241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9074E6A-6D88-4B31-8444-AA9184EC12B9}"/>
              </a:ext>
            </a:extLst>
          </p:cNvPr>
          <p:cNvSpPr txBox="1"/>
          <p:nvPr/>
        </p:nvSpPr>
        <p:spPr>
          <a:xfrm>
            <a:off x="766614" y="909514"/>
            <a:ext cx="10945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或者登录电脑端，在个人账号下点击“电脑同步云盘”上传资源，也可以下载 “云盘客户端”</a:t>
            </a:r>
          </a:p>
        </p:txBody>
      </p:sp>
    </p:spTree>
    <p:extLst>
      <p:ext uri="{BB962C8B-B14F-4D97-AF65-F5344CB8AC3E}">
        <p14:creationId xmlns:p14="http://schemas.microsoft.com/office/powerpoint/2010/main" val="2193345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624C207-5D59-4F86-A311-2BE4B573C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267" y="1701602"/>
            <a:ext cx="2542685" cy="452259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6CFB161-2262-4295-AED8-9AF9E1B6A081}"/>
              </a:ext>
            </a:extLst>
          </p:cNvPr>
          <p:cNvSpPr/>
          <p:nvPr/>
        </p:nvSpPr>
        <p:spPr>
          <a:xfrm>
            <a:off x="2718563" y="1053530"/>
            <a:ext cx="244054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选择上传完成的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0CC24EC-EB5B-4A74-8D2D-311612ECE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848" y="3417872"/>
            <a:ext cx="676715" cy="45724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E09DD5E-E19D-4FA1-A4DB-D90B09728637}"/>
              </a:ext>
            </a:extLst>
          </p:cNvPr>
          <p:cNvSpPr/>
          <p:nvPr/>
        </p:nvSpPr>
        <p:spPr>
          <a:xfrm>
            <a:off x="7031310" y="1053530"/>
            <a:ext cx="672034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可对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添加备注  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DF40789-EA56-4A7D-A0AF-E993F2AC6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331" y="1554808"/>
            <a:ext cx="2625216" cy="466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67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293F330-CD7D-4B12-8FA4-D722BF06DAAC}"/>
              </a:ext>
            </a:extLst>
          </p:cNvPr>
          <p:cNvSpPr txBox="1"/>
          <p:nvPr/>
        </p:nvSpPr>
        <p:spPr>
          <a:xfrm>
            <a:off x="622598" y="941328"/>
            <a:ext cx="112332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点击“</a:t>
            </a:r>
            <a:r>
              <a:rPr lang="en-US" altLang="zh-CN" dirty="0">
                <a:solidFill>
                  <a:schemeClr val="bg1"/>
                </a:solidFill>
              </a:rPr>
              <a:t>+</a:t>
            </a:r>
            <a:r>
              <a:rPr lang="zh-CN" altLang="en-US" dirty="0">
                <a:solidFill>
                  <a:schemeClr val="bg1"/>
                </a:solidFill>
              </a:rPr>
              <a:t>”可添加活动备课          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538326F-9DC9-49ED-9150-E8C1C04DA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659" y="3417872"/>
            <a:ext cx="676715" cy="457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AD7F143-271F-4632-AAE2-562F5CD69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599" y="3417872"/>
            <a:ext cx="676715" cy="4572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2D5F6DC-9E23-4086-96DD-022E41C3A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510" y="1580908"/>
            <a:ext cx="2506634" cy="445846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9E71B7D-441E-48B4-B452-B399E67EF588}"/>
              </a:ext>
            </a:extLst>
          </p:cNvPr>
          <p:cNvSpPr txBox="1"/>
          <p:nvPr/>
        </p:nvSpPr>
        <p:spPr>
          <a:xfrm>
            <a:off x="5015086" y="941328"/>
            <a:ext cx="111357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如：添加“签到”                       选择“保存”可进行备课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3BD61EF-2059-4030-9839-FE9AAA27E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771" y="1580906"/>
            <a:ext cx="2506635" cy="44584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70A31BF-8DF5-4577-B24F-9BFDB7130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5267" y="1578028"/>
            <a:ext cx="2506633" cy="445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B076837-C481-4B41-909C-D3F7A9508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533" y="3297622"/>
            <a:ext cx="676715" cy="4572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B0C1AB9-C9D2-455D-A5F9-61EDF8B39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302" y="1377244"/>
            <a:ext cx="2643844" cy="470251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1C32F8B-D098-45CC-A94F-46B1125DFCEC}"/>
              </a:ext>
            </a:extLst>
          </p:cNvPr>
          <p:cNvSpPr txBox="1"/>
          <p:nvPr/>
        </p:nvSpPr>
        <p:spPr>
          <a:xfrm>
            <a:off x="2678465" y="779826"/>
            <a:ext cx="75215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点击“选人”可输入选人事由，点击“保存”进行备课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A9B5AF5-29D1-4605-AED9-5381AC5A0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634" y="1377244"/>
            <a:ext cx="2643844" cy="470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9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565bfbb843c7f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t="21528" r="1216" b="13827"/>
          <a:stretch/>
        </p:blipFill>
        <p:spPr bwMode="auto">
          <a:xfrm>
            <a:off x="35237" y="0"/>
            <a:ext cx="12203703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13102" y="570487"/>
            <a:ext cx="11017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ln w="3175">
                  <a:solidFill>
                    <a:schemeClr val="bg1"/>
                  </a:solidFill>
                </a:ln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学习通使用</a:t>
            </a:r>
          </a:p>
        </p:txBody>
      </p:sp>
      <p:pic>
        <p:nvPicPr>
          <p:cNvPr id="2053" name="Picture 5" descr="C:\Users\Administrator\各行业\黑板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43"/>
          <a:stretch/>
        </p:blipFill>
        <p:spPr bwMode="auto">
          <a:xfrm>
            <a:off x="11342177" y="4389908"/>
            <a:ext cx="466179" cy="464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8" name="组合 237"/>
          <p:cNvGrpSpPr/>
          <p:nvPr/>
        </p:nvGrpSpPr>
        <p:grpSpPr>
          <a:xfrm>
            <a:off x="490281" y="465213"/>
            <a:ext cx="1219200" cy="1289050"/>
            <a:chOff x="6510338" y="3652839"/>
            <a:chExt cx="1219200" cy="1289050"/>
          </a:xfrm>
        </p:grpSpPr>
        <p:sp>
          <p:nvSpPr>
            <p:cNvPr id="239" name="Freeform 2126"/>
            <p:cNvSpPr>
              <a:spLocks/>
            </p:cNvSpPr>
            <p:nvPr/>
          </p:nvSpPr>
          <p:spPr bwMode="auto">
            <a:xfrm>
              <a:off x="6880225" y="4108451"/>
              <a:ext cx="47625" cy="33338"/>
            </a:xfrm>
            <a:custGeom>
              <a:avLst/>
              <a:gdLst>
                <a:gd name="T0" fmla="*/ 6 w 27"/>
                <a:gd name="T1" fmla="*/ 19 h 19"/>
                <a:gd name="T2" fmla="*/ 27 w 27"/>
                <a:gd name="T3" fmla="*/ 1 h 19"/>
                <a:gd name="T4" fmla="*/ 21 w 27"/>
                <a:gd name="T5" fmla="*/ 2 h 19"/>
                <a:gd name="T6" fmla="*/ 4 w 27"/>
                <a:gd name="T7" fmla="*/ 18 h 19"/>
                <a:gd name="T8" fmla="*/ 6 w 27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9">
                  <a:moveTo>
                    <a:pt x="6" y="19"/>
                  </a:moveTo>
                  <a:cubicBezTo>
                    <a:pt x="15" y="15"/>
                    <a:pt x="21" y="8"/>
                    <a:pt x="27" y="1"/>
                  </a:cubicBezTo>
                  <a:cubicBezTo>
                    <a:pt x="27" y="0"/>
                    <a:pt x="22" y="0"/>
                    <a:pt x="21" y="2"/>
                  </a:cubicBezTo>
                  <a:cubicBezTo>
                    <a:pt x="17" y="7"/>
                    <a:pt x="11" y="15"/>
                    <a:pt x="4" y="18"/>
                  </a:cubicBezTo>
                  <a:cubicBezTo>
                    <a:pt x="0" y="19"/>
                    <a:pt x="4" y="19"/>
                    <a:pt x="6" y="1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127"/>
            <p:cNvSpPr>
              <a:spLocks/>
            </p:cNvSpPr>
            <p:nvPr/>
          </p:nvSpPr>
          <p:spPr bwMode="auto">
            <a:xfrm>
              <a:off x="6931025" y="4044951"/>
              <a:ext cx="11113" cy="9525"/>
            </a:xfrm>
            <a:custGeom>
              <a:avLst/>
              <a:gdLst>
                <a:gd name="T0" fmla="*/ 3 w 7"/>
                <a:gd name="T1" fmla="*/ 6 h 6"/>
                <a:gd name="T2" fmla="*/ 6 w 7"/>
                <a:gd name="T3" fmla="*/ 5 h 6"/>
                <a:gd name="T4" fmla="*/ 6 w 7"/>
                <a:gd name="T5" fmla="*/ 3 h 6"/>
                <a:gd name="T6" fmla="*/ 5 w 7"/>
                <a:gd name="T7" fmla="*/ 2 h 6"/>
                <a:gd name="T8" fmla="*/ 0 w 7"/>
                <a:gd name="T9" fmla="*/ 3 h 6"/>
                <a:gd name="T10" fmla="*/ 3 w 7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cubicBezTo>
                    <a:pt x="4" y="6"/>
                    <a:pt x="5" y="5"/>
                    <a:pt x="6" y="5"/>
                  </a:cubicBezTo>
                  <a:cubicBezTo>
                    <a:pt x="7" y="4"/>
                    <a:pt x="7" y="3"/>
                    <a:pt x="6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128"/>
            <p:cNvSpPr>
              <a:spLocks noEditPoints="1"/>
            </p:cNvSpPr>
            <p:nvPr/>
          </p:nvSpPr>
          <p:spPr bwMode="auto">
            <a:xfrm>
              <a:off x="7034213" y="3652839"/>
              <a:ext cx="539750" cy="546100"/>
            </a:xfrm>
            <a:custGeom>
              <a:avLst/>
              <a:gdLst>
                <a:gd name="T0" fmla="*/ 23 w 311"/>
                <a:gd name="T1" fmla="*/ 199 h 315"/>
                <a:gd name="T2" fmla="*/ 39 w 311"/>
                <a:gd name="T3" fmla="*/ 180 h 315"/>
                <a:gd name="T4" fmla="*/ 88 w 311"/>
                <a:gd name="T5" fmla="*/ 115 h 315"/>
                <a:gd name="T6" fmla="*/ 87 w 311"/>
                <a:gd name="T7" fmla="*/ 129 h 315"/>
                <a:gd name="T8" fmla="*/ 6 w 311"/>
                <a:gd name="T9" fmla="*/ 313 h 315"/>
                <a:gd name="T10" fmla="*/ 112 w 311"/>
                <a:gd name="T11" fmla="*/ 102 h 315"/>
                <a:gd name="T12" fmla="*/ 152 w 311"/>
                <a:gd name="T13" fmla="*/ 67 h 315"/>
                <a:gd name="T14" fmla="*/ 142 w 311"/>
                <a:gd name="T15" fmla="*/ 77 h 315"/>
                <a:gd name="T16" fmla="*/ 140 w 311"/>
                <a:gd name="T17" fmla="*/ 85 h 315"/>
                <a:gd name="T18" fmla="*/ 70 w 311"/>
                <a:gd name="T19" fmla="*/ 209 h 315"/>
                <a:gd name="T20" fmla="*/ 167 w 311"/>
                <a:gd name="T21" fmla="*/ 58 h 315"/>
                <a:gd name="T22" fmla="*/ 160 w 311"/>
                <a:gd name="T23" fmla="*/ 88 h 315"/>
                <a:gd name="T24" fmla="*/ 122 w 311"/>
                <a:gd name="T25" fmla="*/ 194 h 315"/>
                <a:gd name="T26" fmla="*/ 192 w 311"/>
                <a:gd name="T27" fmla="*/ 45 h 315"/>
                <a:gd name="T28" fmla="*/ 178 w 311"/>
                <a:gd name="T29" fmla="*/ 80 h 315"/>
                <a:gd name="T30" fmla="*/ 210 w 311"/>
                <a:gd name="T31" fmla="*/ 45 h 315"/>
                <a:gd name="T32" fmla="*/ 216 w 311"/>
                <a:gd name="T33" fmla="*/ 48 h 315"/>
                <a:gd name="T34" fmla="*/ 227 w 311"/>
                <a:gd name="T35" fmla="*/ 32 h 315"/>
                <a:gd name="T36" fmla="*/ 178 w 311"/>
                <a:gd name="T37" fmla="*/ 129 h 315"/>
                <a:gd name="T38" fmla="*/ 222 w 311"/>
                <a:gd name="T39" fmla="*/ 59 h 315"/>
                <a:gd name="T40" fmla="*/ 235 w 311"/>
                <a:gd name="T41" fmla="*/ 36 h 315"/>
                <a:gd name="T42" fmla="*/ 218 w 311"/>
                <a:gd name="T43" fmla="*/ 90 h 315"/>
                <a:gd name="T44" fmla="*/ 243 w 311"/>
                <a:gd name="T45" fmla="*/ 33 h 315"/>
                <a:gd name="T46" fmla="*/ 261 w 311"/>
                <a:gd name="T47" fmla="*/ 30 h 315"/>
                <a:gd name="T48" fmla="*/ 269 w 311"/>
                <a:gd name="T49" fmla="*/ 33 h 315"/>
                <a:gd name="T50" fmla="*/ 278 w 311"/>
                <a:gd name="T51" fmla="*/ 37 h 315"/>
                <a:gd name="T52" fmla="*/ 285 w 311"/>
                <a:gd name="T53" fmla="*/ 45 h 315"/>
                <a:gd name="T54" fmla="*/ 281 w 311"/>
                <a:gd name="T55" fmla="*/ 35 h 315"/>
                <a:gd name="T56" fmla="*/ 270 w 311"/>
                <a:gd name="T57" fmla="*/ 29 h 315"/>
                <a:gd name="T58" fmla="*/ 262 w 311"/>
                <a:gd name="T59" fmla="*/ 25 h 315"/>
                <a:gd name="T60" fmla="*/ 304 w 311"/>
                <a:gd name="T61" fmla="*/ 14 h 315"/>
                <a:gd name="T62" fmla="*/ 166 w 311"/>
                <a:gd name="T63" fmla="*/ 53 h 315"/>
                <a:gd name="T64" fmla="*/ 142 w 311"/>
                <a:gd name="T65" fmla="*/ 69 h 315"/>
                <a:gd name="T66" fmla="*/ 129 w 311"/>
                <a:gd name="T67" fmla="*/ 77 h 315"/>
                <a:gd name="T68" fmla="*/ 95 w 311"/>
                <a:gd name="T69" fmla="*/ 103 h 315"/>
                <a:gd name="T70" fmla="*/ 84 w 311"/>
                <a:gd name="T71" fmla="*/ 112 h 315"/>
                <a:gd name="T72" fmla="*/ 74 w 311"/>
                <a:gd name="T73" fmla="*/ 121 h 315"/>
                <a:gd name="T74" fmla="*/ 60 w 311"/>
                <a:gd name="T75" fmla="*/ 134 h 315"/>
                <a:gd name="T76" fmla="*/ 239 w 311"/>
                <a:gd name="T77" fmla="*/ 24 h 315"/>
                <a:gd name="T78" fmla="*/ 239 w 311"/>
                <a:gd name="T79" fmla="*/ 22 h 315"/>
                <a:gd name="T80" fmla="*/ 239 w 311"/>
                <a:gd name="T81" fmla="*/ 24 h 315"/>
                <a:gd name="T82" fmla="*/ 230 w 311"/>
                <a:gd name="T83" fmla="*/ 25 h 315"/>
                <a:gd name="T84" fmla="*/ 244 w 311"/>
                <a:gd name="T85" fmla="*/ 26 h 315"/>
                <a:gd name="T86" fmla="*/ 244 w 311"/>
                <a:gd name="T87" fmla="*/ 26 h 315"/>
                <a:gd name="T88" fmla="*/ 218 w 311"/>
                <a:gd name="T89" fmla="*/ 30 h 315"/>
                <a:gd name="T90" fmla="*/ 221 w 311"/>
                <a:gd name="T91" fmla="*/ 29 h 315"/>
                <a:gd name="T92" fmla="*/ 46 w 311"/>
                <a:gd name="T93" fmla="*/ 157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1" h="315">
                  <a:moveTo>
                    <a:pt x="16" y="186"/>
                  </a:moveTo>
                  <a:cubicBezTo>
                    <a:pt x="24" y="177"/>
                    <a:pt x="31" y="168"/>
                    <a:pt x="39" y="160"/>
                  </a:cubicBezTo>
                  <a:cubicBezTo>
                    <a:pt x="33" y="172"/>
                    <a:pt x="26" y="185"/>
                    <a:pt x="23" y="199"/>
                  </a:cubicBezTo>
                  <a:cubicBezTo>
                    <a:pt x="23" y="200"/>
                    <a:pt x="28" y="199"/>
                    <a:pt x="28" y="198"/>
                  </a:cubicBezTo>
                  <a:cubicBezTo>
                    <a:pt x="30" y="192"/>
                    <a:pt x="32" y="186"/>
                    <a:pt x="34" y="181"/>
                  </a:cubicBezTo>
                  <a:cubicBezTo>
                    <a:pt x="35" y="182"/>
                    <a:pt x="38" y="181"/>
                    <a:pt x="39" y="180"/>
                  </a:cubicBezTo>
                  <a:cubicBezTo>
                    <a:pt x="43" y="173"/>
                    <a:pt x="47" y="167"/>
                    <a:pt x="52" y="161"/>
                  </a:cubicBezTo>
                  <a:cubicBezTo>
                    <a:pt x="53" y="161"/>
                    <a:pt x="53" y="160"/>
                    <a:pt x="53" y="160"/>
                  </a:cubicBezTo>
                  <a:cubicBezTo>
                    <a:pt x="70" y="149"/>
                    <a:pt x="78" y="131"/>
                    <a:pt x="88" y="115"/>
                  </a:cubicBezTo>
                  <a:cubicBezTo>
                    <a:pt x="94" y="110"/>
                    <a:pt x="100" y="105"/>
                    <a:pt x="106" y="100"/>
                  </a:cubicBezTo>
                  <a:cubicBezTo>
                    <a:pt x="100" y="109"/>
                    <a:pt x="94" y="119"/>
                    <a:pt x="86" y="126"/>
                  </a:cubicBezTo>
                  <a:cubicBezTo>
                    <a:pt x="85" y="127"/>
                    <a:pt x="86" y="129"/>
                    <a:pt x="87" y="129"/>
                  </a:cubicBezTo>
                  <a:cubicBezTo>
                    <a:pt x="69" y="150"/>
                    <a:pt x="52" y="172"/>
                    <a:pt x="38" y="196"/>
                  </a:cubicBezTo>
                  <a:cubicBezTo>
                    <a:pt x="18" y="232"/>
                    <a:pt x="10" y="274"/>
                    <a:pt x="1" y="314"/>
                  </a:cubicBezTo>
                  <a:cubicBezTo>
                    <a:pt x="0" y="315"/>
                    <a:pt x="6" y="314"/>
                    <a:pt x="6" y="313"/>
                  </a:cubicBezTo>
                  <a:cubicBezTo>
                    <a:pt x="15" y="274"/>
                    <a:pt x="24" y="236"/>
                    <a:pt x="41" y="200"/>
                  </a:cubicBezTo>
                  <a:cubicBezTo>
                    <a:pt x="59" y="164"/>
                    <a:pt x="88" y="133"/>
                    <a:pt x="114" y="103"/>
                  </a:cubicBezTo>
                  <a:cubicBezTo>
                    <a:pt x="115" y="102"/>
                    <a:pt x="114" y="102"/>
                    <a:pt x="112" y="102"/>
                  </a:cubicBezTo>
                  <a:cubicBezTo>
                    <a:pt x="118" y="96"/>
                    <a:pt x="123" y="89"/>
                    <a:pt x="128" y="83"/>
                  </a:cubicBezTo>
                  <a:cubicBezTo>
                    <a:pt x="135" y="78"/>
                    <a:pt x="143" y="73"/>
                    <a:pt x="150" y="68"/>
                  </a:cubicBezTo>
                  <a:cubicBezTo>
                    <a:pt x="151" y="68"/>
                    <a:pt x="151" y="67"/>
                    <a:pt x="152" y="67"/>
                  </a:cubicBezTo>
                  <a:cubicBezTo>
                    <a:pt x="150" y="69"/>
                    <a:pt x="148" y="71"/>
                    <a:pt x="146" y="73"/>
                  </a:cubicBezTo>
                  <a:cubicBezTo>
                    <a:pt x="145" y="73"/>
                    <a:pt x="143" y="74"/>
                    <a:pt x="143" y="75"/>
                  </a:cubicBezTo>
                  <a:cubicBezTo>
                    <a:pt x="143" y="75"/>
                    <a:pt x="143" y="76"/>
                    <a:pt x="142" y="77"/>
                  </a:cubicBezTo>
                  <a:cubicBezTo>
                    <a:pt x="132" y="87"/>
                    <a:pt x="122" y="98"/>
                    <a:pt x="112" y="109"/>
                  </a:cubicBezTo>
                  <a:cubicBezTo>
                    <a:pt x="109" y="111"/>
                    <a:pt x="115" y="111"/>
                    <a:pt x="116" y="110"/>
                  </a:cubicBezTo>
                  <a:cubicBezTo>
                    <a:pt x="124" y="102"/>
                    <a:pt x="132" y="94"/>
                    <a:pt x="140" y="85"/>
                  </a:cubicBezTo>
                  <a:cubicBezTo>
                    <a:pt x="132" y="105"/>
                    <a:pt x="117" y="121"/>
                    <a:pt x="103" y="137"/>
                  </a:cubicBezTo>
                  <a:cubicBezTo>
                    <a:pt x="83" y="159"/>
                    <a:pt x="73" y="182"/>
                    <a:pt x="65" y="210"/>
                  </a:cubicBezTo>
                  <a:cubicBezTo>
                    <a:pt x="65" y="211"/>
                    <a:pt x="70" y="210"/>
                    <a:pt x="70" y="209"/>
                  </a:cubicBezTo>
                  <a:cubicBezTo>
                    <a:pt x="78" y="182"/>
                    <a:pt x="87" y="160"/>
                    <a:pt x="105" y="139"/>
                  </a:cubicBezTo>
                  <a:cubicBezTo>
                    <a:pt x="122" y="120"/>
                    <a:pt x="140" y="102"/>
                    <a:pt x="147" y="77"/>
                  </a:cubicBezTo>
                  <a:cubicBezTo>
                    <a:pt x="154" y="71"/>
                    <a:pt x="160" y="64"/>
                    <a:pt x="167" y="58"/>
                  </a:cubicBezTo>
                  <a:cubicBezTo>
                    <a:pt x="173" y="54"/>
                    <a:pt x="180" y="50"/>
                    <a:pt x="186" y="46"/>
                  </a:cubicBezTo>
                  <a:cubicBezTo>
                    <a:pt x="174" y="59"/>
                    <a:pt x="161" y="72"/>
                    <a:pt x="155" y="89"/>
                  </a:cubicBezTo>
                  <a:cubicBezTo>
                    <a:pt x="154" y="91"/>
                    <a:pt x="160" y="90"/>
                    <a:pt x="160" y="88"/>
                  </a:cubicBezTo>
                  <a:cubicBezTo>
                    <a:pt x="164" y="77"/>
                    <a:pt x="171" y="68"/>
                    <a:pt x="179" y="59"/>
                  </a:cubicBezTo>
                  <a:cubicBezTo>
                    <a:pt x="165" y="106"/>
                    <a:pt x="146" y="152"/>
                    <a:pt x="117" y="192"/>
                  </a:cubicBezTo>
                  <a:cubicBezTo>
                    <a:pt x="115" y="195"/>
                    <a:pt x="120" y="196"/>
                    <a:pt x="122" y="194"/>
                  </a:cubicBezTo>
                  <a:cubicBezTo>
                    <a:pt x="152" y="152"/>
                    <a:pt x="171" y="104"/>
                    <a:pt x="186" y="55"/>
                  </a:cubicBezTo>
                  <a:cubicBezTo>
                    <a:pt x="186" y="54"/>
                    <a:pt x="186" y="53"/>
                    <a:pt x="185" y="53"/>
                  </a:cubicBezTo>
                  <a:cubicBezTo>
                    <a:pt x="188" y="50"/>
                    <a:pt x="190" y="47"/>
                    <a:pt x="192" y="45"/>
                  </a:cubicBezTo>
                  <a:cubicBezTo>
                    <a:pt x="193" y="44"/>
                    <a:pt x="192" y="44"/>
                    <a:pt x="191" y="44"/>
                  </a:cubicBezTo>
                  <a:cubicBezTo>
                    <a:pt x="197" y="41"/>
                    <a:pt x="203" y="37"/>
                    <a:pt x="209" y="34"/>
                  </a:cubicBezTo>
                  <a:cubicBezTo>
                    <a:pt x="197" y="48"/>
                    <a:pt x="193" y="68"/>
                    <a:pt x="178" y="80"/>
                  </a:cubicBezTo>
                  <a:cubicBezTo>
                    <a:pt x="177" y="81"/>
                    <a:pt x="182" y="80"/>
                    <a:pt x="183" y="79"/>
                  </a:cubicBezTo>
                  <a:cubicBezTo>
                    <a:pt x="194" y="71"/>
                    <a:pt x="199" y="58"/>
                    <a:pt x="205" y="46"/>
                  </a:cubicBezTo>
                  <a:cubicBezTo>
                    <a:pt x="206" y="47"/>
                    <a:pt x="209" y="46"/>
                    <a:pt x="210" y="45"/>
                  </a:cubicBezTo>
                  <a:cubicBezTo>
                    <a:pt x="212" y="44"/>
                    <a:pt x="214" y="42"/>
                    <a:pt x="216" y="40"/>
                  </a:cubicBezTo>
                  <a:cubicBezTo>
                    <a:pt x="215" y="42"/>
                    <a:pt x="213" y="45"/>
                    <a:pt x="211" y="48"/>
                  </a:cubicBezTo>
                  <a:cubicBezTo>
                    <a:pt x="211" y="49"/>
                    <a:pt x="216" y="49"/>
                    <a:pt x="216" y="48"/>
                  </a:cubicBezTo>
                  <a:cubicBezTo>
                    <a:pt x="220" y="43"/>
                    <a:pt x="223" y="38"/>
                    <a:pt x="226" y="32"/>
                  </a:cubicBezTo>
                  <a:cubicBezTo>
                    <a:pt x="227" y="32"/>
                    <a:pt x="227" y="31"/>
                    <a:pt x="227" y="31"/>
                  </a:cubicBezTo>
                  <a:cubicBezTo>
                    <a:pt x="227" y="31"/>
                    <a:pt x="227" y="32"/>
                    <a:pt x="227" y="32"/>
                  </a:cubicBezTo>
                  <a:cubicBezTo>
                    <a:pt x="225" y="37"/>
                    <a:pt x="223" y="43"/>
                    <a:pt x="221" y="48"/>
                  </a:cubicBezTo>
                  <a:cubicBezTo>
                    <a:pt x="220" y="47"/>
                    <a:pt x="217" y="48"/>
                    <a:pt x="217" y="49"/>
                  </a:cubicBezTo>
                  <a:cubicBezTo>
                    <a:pt x="207" y="77"/>
                    <a:pt x="199" y="107"/>
                    <a:pt x="178" y="129"/>
                  </a:cubicBezTo>
                  <a:cubicBezTo>
                    <a:pt x="176" y="131"/>
                    <a:pt x="181" y="132"/>
                    <a:pt x="183" y="130"/>
                  </a:cubicBezTo>
                  <a:cubicBezTo>
                    <a:pt x="201" y="111"/>
                    <a:pt x="210" y="85"/>
                    <a:pt x="218" y="60"/>
                  </a:cubicBezTo>
                  <a:cubicBezTo>
                    <a:pt x="220" y="60"/>
                    <a:pt x="222" y="59"/>
                    <a:pt x="222" y="59"/>
                  </a:cubicBezTo>
                  <a:cubicBezTo>
                    <a:pt x="224" y="55"/>
                    <a:pt x="225" y="51"/>
                    <a:pt x="226" y="47"/>
                  </a:cubicBezTo>
                  <a:cubicBezTo>
                    <a:pt x="228" y="47"/>
                    <a:pt x="230" y="46"/>
                    <a:pt x="230" y="46"/>
                  </a:cubicBezTo>
                  <a:cubicBezTo>
                    <a:pt x="232" y="43"/>
                    <a:pt x="234" y="39"/>
                    <a:pt x="235" y="36"/>
                  </a:cubicBezTo>
                  <a:cubicBezTo>
                    <a:pt x="235" y="36"/>
                    <a:pt x="235" y="36"/>
                    <a:pt x="235" y="36"/>
                  </a:cubicBezTo>
                  <a:cubicBezTo>
                    <a:pt x="235" y="36"/>
                    <a:pt x="236" y="36"/>
                    <a:pt x="237" y="36"/>
                  </a:cubicBezTo>
                  <a:cubicBezTo>
                    <a:pt x="233" y="55"/>
                    <a:pt x="227" y="72"/>
                    <a:pt x="218" y="90"/>
                  </a:cubicBezTo>
                  <a:cubicBezTo>
                    <a:pt x="217" y="93"/>
                    <a:pt x="223" y="92"/>
                    <a:pt x="224" y="90"/>
                  </a:cubicBezTo>
                  <a:cubicBezTo>
                    <a:pt x="232" y="72"/>
                    <a:pt x="239" y="53"/>
                    <a:pt x="243" y="33"/>
                  </a:cubicBezTo>
                  <a:cubicBezTo>
                    <a:pt x="243" y="33"/>
                    <a:pt x="243" y="33"/>
                    <a:pt x="243" y="33"/>
                  </a:cubicBezTo>
                  <a:cubicBezTo>
                    <a:pt x="248" y="28"/>
                    <a:pt x="252" y="23"/>
                    <a:pt x="257" y="19"/>
                  </a:cubicBezTo>
                  <a:cubicBezTo>
                    <a:pt x="256" y="23"/>
                    <a:pt x="256" y="26"/>
                    <a:pt x="256" y="30"/>
                  </a:cubicBezTo>
                  <a:cubicBezTo>
                    <a:pt x="256" y="31"/>
                    <a:pt x="260" y="30"/>
                    <a:pt x="261" y="30"/>
                  </a:cubicBezTo>
                  <a:cubicBezTo>
                    <a:pt x="263" y="28"/>
                    <a:pt x="264" y="27"/>
                    <a:pt x="266" y="25"/>
                  </a:cubicBezTo>
                  <a:cubicBezTo>
                    <a:pt x="266" y="27"/>
                    <a:pt x="265" y="30"/>
                    <a:pt x="264" y="33"/>
                  </a:cubicBezTo>
                  <a:cubicBezTo>
                    <a:pt x="264" y="34"/>
                    <a:pt x="268" y="33"/>
                    <a:pt x="269" y="33"/>
                  </a:cubicBezTo>
                  <a:cubicBezTo>
                    <a:pt x="274" y="30"/>
                    <a:pt x="278" y="26"/>
                    <a:pt x="282" y="22"/>
                  </a:cubicBezTo>
                  <a:cubicBezTo>
                    <a:pt x="281" y="27"/>
                    <a:pt x="278" y="31"/>
                    <a:pt x="275" y="36"/>
                  </a:cubicBezTo>
                  <a:cubicBezTo>
                    <a:pt x="274" y="37"/>
                    <a:pt x="276" y="37"/>
                    <a:pt x="278" y="37"/>
                  </a:cubicBezTo>
                  <a:cubicBezTo>
                    <a:pt x="277" y="43"/>
                    <a:pt x="275" y="49"/>
                    <a:pt x="274" y="56"/>
                  </a:cubicBezTo>
                  <a:cubicBezTo>
                    <a:pt x="274" y="57"/>
                    <a:pt x="279" y="56"/>
                    <a:pt x="279" y="55"/>
                  </a:cubicBezTo>
                  <a:cubicBezTo>
                    <a:pt x="282" y="52"/>
                    <a:pt x="283" y="49"/>
                    <a:pt x="285" y="45"/>
                  </a:cubicBezTo>
                  <a:cubicBezTo>
                    <a:pt x="285" y="45"/>
                    <a:pt x="283" y="45"/>
                    <a:pt x="281" y="45"/>
                  </a:cubicBezTo>
                  <a:cubicBezTo>
                    <a:pt x="282" y="42"/>
                    <a:pt x="283" y="38"/>
                    <a:pt x="283" y="35"/>
                  </a:cubicBezTo>
                  <a:cubicBezTo>
                    <a:pt x="283" y="34"/>
                    <a:pt x="282" y="34"/>
                    <a:pt x="281" y="35"/>
                  </a:cubicBezTo>
                  <a:cubicBezTo>
                    <a:pt x="285" y="29"/>
                    <a:pt x="288" y="23"/>
                    <a:pt x="289" y="15"/>
                  </a:cubicBezTo>
                  <a:cubicBezTo>
                    <a:pt x="289" y="14"/>
                    <a:pt x="284" y="16"/>
                    <a:pt x="284" y="16"/>
                  </a:cubicBezTo>
                  <a:cubicBezTo>
                    <a:pt x="279" y="21"/>
                    <a:pt x="275" y="25"/>
                    <a:pt x="270" y="29"/>
                  </a:cubicBezTo>
                  <a:cubicBezTo>
                    <a:pt x="271" y="25"/>
                    <a:pt x="272" y="22"/>
                    <a:pt x="273" y="18"/>
                  </a:cubicBezTo>
                  <a:cubicBezTo>
                    <a:pt x="274" y="16"/>
                    <a:pt x="269" y="18"/>
                    <a:pt x="268" y="19"/>
                  </a:cubicBezTo>
                  <a:cubicBezTo>
                    <a:pt x="266" y="21"/>
                    <a:pt x="264" y="23"/>
                    <a:pt x="262" y="25"/>
                  </a:cubicBezTo>
                  <a:cubicBezTo>
                    <a:pt x="262" y="22"/>
                    <a:pt x="262" y="18"/>
                    <a:pt x="263" y="15"/>
                  </a:cubicBezTo>
                  <a:cubicBezTo>
                    <a:pt x="263" y="15"/>
                    <a:pt x="263" y="14"/>
                    <a:pt x="262" y="14"/>
                  </a:cubicBezTo>
                  <a:cubicBezTo>
                    <a:pt x="276" y="11"/>
                    <a:pt x="290" y="10"/>
                    <a:pt x="304" y="14"/>
                  </a:cubicBezTo>
                  <a:cubicBezTo>
                    <a:pt x="306" y="14"/>
                    <a:pt x="311" y="11"/>
                    <a:pt x="307" y="10"/>
                  </a:cubicBezTo>
                  <a:cubicBezTo>
                    <a:pt x="260" y="0"/>
                    <a:pt x="210" y="28"/>
                    <a:pt x="170" y="52"/>
                  </a:cubicBezTo>
                  <a:cubicBezTo>
                    <a:pt x="168" y="52"/>
                    <a:pt x="167" y="52"/>
                    <a:pt x="166" y="53"/>
                  </a:cubicBezTo>
                  <a:cubicBezTo>
                    <a:pt x="165" y="54"/>
                    <a:pt x="164" y="55"/>
                    <a:pt x="163" y="56"/>
                  </a:cubicBezTo>
                  <a:cubicBezTo>
                    <a:pt x="161" y="57"/>
                    <a:pt x="160" y="57"/>
                    <a:pt x="159" y="58"/>
                  </a:cubicBezTo>
                  <a:cubicBezTo>
                    <a:pt x="153" y="62"/>
                    <a:pt x="148" y="65"/>
                    <a:pt x="142" y="69"/>
                  </a:cubicBezTo>
                  <a:cubicBezTo>
                    <a:pt x="147" y="64"/>
                    <a:pt x="153" y="59"/>
                    <a:pt x="160" y="55"/>
                  </a:cubicBezTo>
                  <a:cubicBezTo>
                    <a:pt x="162" y="54"/>
                    <a:pt x="156" y="55"/>
                    <a:pt x="155" y="55"/>
                  </a:cubicBezTo>
                  <a:cubicBezTo>
                    <a:pt x="146" y="61"/>
                    <a:pt x="137" y="69"/>
                    <a:pt x="129" y="77"/>
                  </a:cubicBezTo>
                  <a:cubicBezTo>
                    <a:pt x="128" y="77"/>
                    <a:pt x="127" y="77"/>
                    <a:pt x="126" y="77"/>
                  </a:cubicBezTo>
                  <a:cubicBezTo>
                    <a:pt x="121" y="81"/>
                    <a:pt x="117" y="85"/>
                    <a:pt x="114" y="89"/>
                  </a:cubicBezTo>
                  <a:cubicBezTo>
                    <a:pt x="108" y="93"/>
                    <a:pt x="101" y="98"/>
                    <a:pt x="95" y="103"/>
                  </a:cubicBezTo>
                  <a:cubicBezTo>
                    <a:pt x="97" y="100"/>
                    <a:pt x="99" y="98"/>
                    <a:pt x="102" y="95"/>
                  </a:cubicBezTo>
                  <a:cubicBezTo>
                    <a:pt x="104" y="92"/>
                    <a:pt x="99" y="92"/>
                    <a:pt x="97" y="94"/>
                  </a:cubicBezTo>
                  <a:cubicBezTo>
                    <a:pt x="92" y="99"/>
                    <a:pt x="88" y="106"/>
                    <a:pt x="84" y="112"/>
                  </a:cubicBezTo>
                  <a:cubicBezTo>
                    <a:pt x="82" y="114"/>
                    <a:pt x="80" y="116"/>
                    <a:pt x="78" y="117"/>
                  </a:cubicBezTo>
                  <a:cubicBezTo>
                    <a:pt x="77" y="118"/>
                    <a:pt x="76" y="118"/>
                    <a:pt x="75" y="119"/>
                  </a:cubicBezTo>
                  <a:cubicBezTo>
                    <a:pt x="75" y="120"/>
                    <a:pt x="74" y="121"/>
                    <a:pt x="74" y="121"/>
                  </a:cubicBezTo>
                  <a:cubicBezTo>
                    <a:pt x="71" y="124"/>
                    <a:pt x="68" y="127"/>
                    <a:pt x="65" y="129"/>
                  </a:cubicBezTo>
                  <a:cubicBezTo>
                    <a:pt x="63" y="129"/>
                    <a:pt x="60" y="130"/>
                    <a:pt x="60" y="131"/>
                  </a:cubicBezTo>
                  <a:cubicBezTo>
                    <a:pt x="60" y="132"/>
                    <a:pt x="60" y="133"/>
                    <a:pt x="60" y="134"/>
                  </a:cubicBezTo>
                  <a:cubicBezTo>
                    <a:pt x="42" y="150"/>
                    <a:pt x="26" y="167"/>
                    <a:pt x="12" y="185"/>
                  </a:cubicBezTo>
                  <a:cubicBezTo>
                    <a:pt x="10" y="187"/>
                    <a:pt x="15" y="187"/>
                    <a:pt x="16" y="186"/>
                  </a:cubicBezTo>
                  <a:close/>
                  <a:moveTo>
                    <a:pt x="239" y="24"/>
                  </a:moveTo>
                  <a:cubicBezTo>
                    <a:pt x="240" y="23"/>
                    <a:pt x="240" y="23"/>
                    <a:pt x="240" y="23"/>
                  </a:cubicBezTo>
                  <a:cubicBezTo>
                    <a:pt x="240" y="22"/>
                    <a:pt x="239" y="22"/>
                    <a:pt x="239" y="22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40" y="21"/>
                    <a:pt x="241" y="21"/>
                    <a:pt x="242" y="20"/>
                  </a:cubicBezTo>
                  <a:cubicBezTo>
                    <a:pt x="241" y="21"/>
                    <a:pt x="240" y="23"/>
                    <a:pt x="239" y="24"/>
                  </a:cubicBezTo>
                  <a:close/>
                  <a:moveTo>
                    <a:pt x="232" y="24"/>
                  </a:moveTo>
                  <a:cubicBezTo>
                    <a:pt x="232" y="24"/>
                    <a:pt x="232" y="24"/>
                    <a:pt x="232" y="25"/>
                  </a:cubicBezTo>
                  <a:cubicBezTo>
                    <a:pt x="231" y="25"/>
                    <a:pt x="231" y="25"/>
                    <a:pt x="230" y="25"/>
                  </a:cubicBezTo>
                  <a:cubicBezTo>
                    <a:pt x="231" y="24"/>
                    <a:pt x="232" y="24"/>
                    <a:pt x="232" y="24"/>
                  </a:cubicBezTo>
                  <a:cubicBezTo>
                    <a:pt x="232" y="24"/>
                    <a:pt x="232" y="24"/>
                    <a:pt x="232" y="24"/>
                  </a:cubicBezTo>
                  <a:close/>
                  <a:moveTo>
                    <a:pt x="244" y="26"/>
                  </a:moveTo>
                  <a:cubicBezTo>
                    <a:pt x="246" y="24"/>
                    <a:pt x="247" y="21"/>
                    <a:pt x="249" y="18"/>
                  </a:cubicBezTo>
                  <a:cubicBezTo>
                    <a:pt x="251" y="17"/>
                    <a:pt x="254" y="16"/>
                    <a:pt x="256" y="16"/>
                  </a:cubicBezTo>
                  <a:cubicBezTo>
                    <a:pt x="252" y="19"/>
                    <a:pt x="248" y="22"/>
                    <a:pt x="244" y="26"/>
                  </a:cubicBezTo>
                  <a:close/>
                  <a:moveTo>
                    <a:pt x="221" y="29"/>
                  </a:moveTo>
                  <a:cubicBezTo>
                    <a:pt x="216" y="34"/>
                    <a:pt x="211" y="39"/>
                    <a:pt x="206" y="45"/>
                  </a:cubicBezTo>
                  <a:cubicBezTo>
                    <a:pt x="209" y="39"/>
                    <a:pt x="213" y="34"/>
                    <a:pt x="218" y="30"/>
                  </a:cubicBezTo>
                  <a:cubicBezTo>
                    <a:pt x="218" y="30"/>
                    <a:pt x="218" y="30"/>
                    <a:pt x="218" y="30"/>
                  </a:cubicBezTo>
                  <a:cubicBezTo>
                    <a:pt x="219" y="30"/>
                    <a:pt x="219" y="30"/>
                    <a:pt x="220" y="29"/>
                  </a:cubicBezTo>
                  <a:cubicBezTo>
                    <a:pt x="220" y="29"/>
                    <a:pt x="220" y="29"/>
                    <a:pt x="221" y="29"/>
                  </a:cubicBezTo>
                  <a:close/>
                  <a:moveTo>
                    <a:pt x="57" y="142"/>
                  </a:moveTo>
                  <a:cubicBezTo>
                    <a:pt x="52" y="152"/>
                    <a:pt x="45" y="161"/>
                    <a:pt x="39" y="170"/>
                  </a:cubicBezTo>
                  <a:cubicBezTo>
                    <a:pt x="41" y="166"/>
                    <a:pt x="44" y="161"/>
                    <a:pt x="46" y="157"/>
                  </a:cubicBezTo>
                  <a:cubicBezTo>
                    <a:pt x="46" y="156"/>
                    <a:pt x="44" y="156"/>
                    <a:pt x="43" y="157"/>
                  </a:cubicBezTo>
                  <a:cubicBezTo>
                    <a:pt x="47" y="152"/>
                    <a:pt x="52" y="147"/>
                    <a:pt x="57" y="14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129"/>
            <p:cNvSpPr>
              <a:spLocks/>
            </p:cNvSpPr>
            <p:nvPr/>
          </p:nvSpPr>
          <p:spPr bwMode="auto">
            <a:xfrm>
              <a:off x="6724650" y="4249739"/>
              <a:ext cx="61913" cy="320675"/>
            </a:xfrm>
            <a:custGeom>
              <a:avLst/>
              <a:gdLst>
                <a:gd name="T0" fmla="*/ 6 w 36"/>
                <a:gd name="T1" fmla="*/ 182 h 185"/>
                <a:gd name="T2" fmla="*/ 14 w 36"/>
                <a:gd name="T3" fmla="*/ 103 h 185"/>
                <a:gd name="T4" fmla="*/ 17 w 36"/>
                <a:gd name="T5" fmla="*/ 89 h 185"/>
                <a:gd name="T6" fmla="*/ 15 w 36"/>
                <a:gd name="T7" fmla="*/ 163 h 185"/>
                <a:gd name="T8" fmla="*/ 20 w 36"/>
                <a:gd name="T9" fmla="*/ 162 h 185"/>
                <a:gd name="T10" fmla="*/ 24 w 36"/>
                <a:gd name="T11" fmla="*/ 83 h 185"/>
                <a:gd name="T12" fmla="*/ 31 w 36"/>
                <a:gd name="T13" fmla="*/ 2 h 185"/>
                <a:gd name="T14" fmla="*/ 26 w 36"/>
                <a:gd name="T15" fmla="*/ 4 h 185"/>
                <a:gd name="T16" fmla="*/ 27 w 36"/>
                <a:gd name="T17" fmla="*/ 14 h 185"/>
                <a:gd name="T18" fmla="*/ 25 w 36"/>
                <a:gd name="T19" fmla="*/ 16 h 185"/>
                <a:gd name="T20" fmla="*/ 10 w 36"/>
                <a:gd name="T21" fmla="*/ 98 h 185"/>
                <a:gd name="T22" fmla="*/ 3 w 36"/>
                <a:gd name="T23" fmla="*/ 138 h 185"/>
                <a:gd name="T24" fmla="*/ 1 w 36"/>
                <a:gd name="T25" fmla="*/ 183 h 185"/>
                <a:gd name="T26" fmla="*/ 6 w 36"/>
                <a:gd name="T27" fmla="*/ 18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185">
                  <a:moveTo>
                    <a:pt x="6" y="182"/>
                  </a:moveTo>
                  <a:cubicBezTo>
                    <a:pt x="9" y="155"/>
                    <a:pt x="8" y="129"/>
                    <a:pt x="14" y="103"/>
                  </a:cubicBezTo>
                  <a:cubicBezTo>
                    <a:pt x="15" y="98"/>
                    <a:pt x="16" y="93"/>
                    <a:pt x="17" y="89"/>
                  </a:cubicBezTo>
                  <a:cubicBezTo>
                    <a:pt x="14" y="113"/>
                    <a:pt x="20" y="138"/>
                    <a:pt x="15" y="163"/>
                  </a:cubicBezTo>
                  <a:cubicBezTo>
                    <a:pt x="14" y="165"/>
                    <a:pt x="20" y="164"/>
                    <a:pt x="20" y="162"/>
                  </a:cubicBezTo>
                  <a:cubicBezTo>
                    <a:pt x="26" y="136"/>
                    <a:pt x="19" y="109"/>
                    <a:pt x="24" y="83"/>
                  </a:cubicBezTo>
                  <a:cubicBezTo>
                    <a:pt x="28" y="56"/>
                    <a:pt x="36" y="30"/>
                    <a:pt x="31" y="2"/>
                  </a:cubicBezTo>
                  <a:cubicBezTo>
                    <a:pt x="31" y="0"/>
                    <a:pt x="26" y="2"/>
                    <a:pt x="26" y="4"/>
                  </a:cubicBezTo>
                  <a:cubicBezTo>
                    <a:pt x="27" y="7"/>
                    <a:pt x="27" y="11"/>
                    <a:pt x="27" y="14"/>
                  </a:cubicBezTo>
                  <a:cubicBezTo>
                    <a:pt x="26" y="15"/>
                    <a:pt x="25" y="15"/>
                    <a:pt x="25" y="16"/>
                  </a:cubicBezTo>
                  <a:cubicBezTo>
                    <a:pt x="21" y="44"/>
                    <a:pt x="16" y="71"/>
                    <a:pt x="10" y="98"/>
                  </a:cubicBezTo>
                  <a:cubicBezTo>
                    <a:pt x="7" y="112"/>
                    <a:pt x="4" y="124"/>
                    <a:pt x="3" y="138"/>
                  </a:cubicBezTo>
                  <a:cubicBezTo>
                    <a:pt x="2" y="153"/>
                    <a:pt x="2" y="168"/>
                    <a:pt x="1" y="183"/>
                  </a:cubicBezTo>
                  <a:cubicBezTo>
                    <a:pt x="0" y="185"/>
                    <a:pt x="6" y="184"/>
                    <a:pt x="6" y="18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130"/>
            <p:cNvSpPr>
              <a:spLocks noEditPoints="1"/>
            </p:cNvSpPr>
            <p:nvPr/>
          </p:nvSpPr>
          <p:spPr bwMode="auto">
            <a:xfrm>
              <a:off x="6510338" y="3678239"/>
              <a:ext cx="1182688" cy="1217613"/>
            </a:xfrm>
            <a:custGeom>
              <a:avLst/>
              <a:gdLst>
                <a:gd name="T0" fmla="*/ 238 w 683"/>
                <a:gd name="T1" fmla="*/ 452 h 702"/>
                <a:gd name="T2" fmla="*/ 483 w 683"/>
                <a:gd name="T3" fmla="*/ 350 h 702"/>
                <a:gd name="T4" fmla="*/ 383 w 683"/>
                <a:gd name="T5" fmla="*/ 383 h 702"/>
                <a:gd name="T6" fmla="*/ 315 w 683"/>
                <a:gd name="T7" fmla="*/ 358 h 702"/>
                <a:gd name="T8" fmla="*/ 320 w 683"/>
                <a:gd name="T9" fmla="*/ 345 h 702"/>
                <a:gd name="T10" fmla="*/ 484 w 683"/>
                <a:gd name="T11" fmla="*/ 320 h 702"/>
                <a:gd name="T12" fmla="*/ 376 w 683"/>
                <a:gd name="T13" fmla="*/ 309 h 702"/>
                <a:gd name="T14" fmla="*/ 359 w 683"/>
                <a:gd name="T15" fmla="*/ 298 h 702"/>
                <a:gd name="T16" fmla="*/ 436 w 683"/>
                <a:gd name="T17" fmla="*/ 254 h 702"/>
                <a:gd name="T18" fmla="*/ 410 w 683"/>
                <a:gd name="T19" fmla="*/ 239 h 702"/>
                <a:gd name="T20" fmla="*/ 575 w 683"/>
                <a:gd name="T21" fmla="*/ 201 h 702"/>
                <a:gd name="T22" fmla="*/ 640 w 683"/>
                <a:gd name="T23" fmla="*/ 148 h 702"/>
                <a:gd name="T24" fmla="*/ 497 w 683"/>
                <a:gd name="T25" fmla="*/ 164 h 702"/>
                <a:gd name="T26" fmla="*/ 544 w 683"/>
                <a:gd name="T27" fmla="*/ 146 h 702"/>
                <a:gd name="T28" fmla="*/ 558 w 683"/>
                <a:gd name="T29" fmla="*/ 125 h 702"/>
                <a:gd name="T30" fmla="*/ 545 w 683"/>
                <a:gd name="T31" fmla="*/ 107 h 702"/>
                <a:gd name="T32" fmla="*/ 638 w 683"/>
                <a:gd name="T33" fmla="*/ 34 h 702"/>
                <a:gd name="T34" fmla="*/ 642 w 683"/>
                <a:gd name="T35" fmla="*/ 7 h 702"/>
                <a:gd name="T36" fmla="*/ 540 w 683"/>
                <a:gd name="T37" fmla="*/ 94 h 702"/>
                <a:gd name="T38" fmla="*/ 617 w 683"/>
                <a:gd name="T39" fmla="*/ 6 h 702"/>
                <a:gd name="T40" fmla="*/ 586 w 683"/>
                <a:gd name="T41" fmla="*/ 39 h 702"/>
                <a:gd name="T42" fmla="*/ 168 w 683"/>
                <a:gd name="T43" fmla="*/ 449 h 702"/>
                <a:gd name="T44" fmla="*/ 210 w 683"/>
                <a:gd name="T45" fmla="*/ 330 h 702"/>
                <a:gd name="T46" fmla="*/ 237 w 683"/>
                <a:gd name="T47" fmla="*/ 361 h 702"/>
                <a:gd name="T48" fmla="*/ 228 w 683"/>
                <a:gd name="T49" fmla="*/ 239 h 702"/>
                <a:gd name="T50" fmla="*/ 175 w 683"/>
                <a:gd name="T51" fmla="*/ 398 h 702"/>
                <a:gd name="T52" fmla="*/ 175 w 683"/>
                <a:gd name="T53" fmla="*/ 338 h 702"/>
                <a:gd name="T54" fmla="*/ 166 w 683"/>
                <a:gd name="T55" fmla="*/ 465 h 702"/>
                <a:gd name="T56" fmla="*/ 8 w 683"/>
                <a:gd name="T57" fmla="*/ 698 h 702"/>
                <a:gd name="T58" fmla="*/ 285 w 683"/>
                <a:gd name="T59" fmla="*/ 464 h 702"/>
                <a:gd name="T60" fmla="*/ 423 w 683"/>
                <a:gd name="T61" fmla="*/ 204 h 702"/>
                <a:gd name="T62" fmla="*/ 455 w 683"/>
                <a:gd name="T63" fmla="*/ 182 h 702"/>
                <a:gd name="T64" fmla="*/ 496 w 683"/>
                <a:gd name="T65" fmla="*/ 139 h 702"/>
                <a:gd name="T66" fmla="*/ 553 w 683"/>
                <a:gd name="T67" fmla="*/ 97 h 702"/>
                <a:gd name="T68" fmla="*/ 517 w 683"/>
                <a:gd name="T69" fmla="*/ 116 h 702"/>
                <a:gd name="T70" fmla="*/ 370 w 683"/>
                <a:gd name="T71" fmla="*/ 268 h 702"/>
                <a:gd name="T72" fmla="*/ 325 w 683"/>
                <a:gd name="T73" fmla="*/ 305 h 702"/>
                <a:gd name="T74" fmla="*/ 247 w 683"/>
                <a:gd name="T75" fmla="*/ 406 h 702"/>
                <a:gd name="T76" fmla="*/ 237 w 683"/>
                <a:gd name="T77" fmla="*/ 444 h 702"/>
                <a:gd name="T78" fmla="*/ 222 w 683"/>
                <a:gd name="T79" fmla="*/ 438 h 702"/>
                <a:gd name="T80" fmla="*/ 189 w 683"/>
                <a:gd name="T81" fmla="*/ 480 h 702"/>
                <a:gd name="T82" fmla="*/ 204 w 683"/>
                <a:gd name="T83" fmla="*/ 446 h 702"/>
                <a:gd name="T84" fmla="*/ 197 w 683"/>
                <a:gd name="T85" fmla="*/ 478 h 702"/>
                <a:gd name="T86" fmla="*/ 293 w 683"/>
                <a:gd name="T87" fmla="*/ 406 h 702"/>
                <a:gd name="T88" fmla="*/ 240 w 683"/>
                <a:gd name="T89" fmla="*/ 429 h 702"/>
                <a:gd name="T90" fmla="*/ 296 w 683"/>
                <a:gd name="T91" fmla="*/ 375 h 702"/>
                <a:gd name="T92" fmla="*/ 268 w 683"/>
                <a:gd name="T93" fmla="*/ 385 h 702"/>
                <a:gd name="T94" fmla="*/ 367 w 683"/>
                <a:gd name="T95" fmla="*/ 314 h 702"/>
                <a:gd name="T96" fmla="*/ 417 w 683"/>
                <a:gd name="T97" fmla="*/ 312 h 702"/>
                <a:gd name="T98" fmla="*/ 339 w 683"/>
                <a:gd name="T99" fmla="*/ 310 h 702"/>
                <a:gd name="T100" fmla="*/ 359 w 683"/>
                <a:gd name="T101" fmla="*/ 293 h 702"/>
                <a:gd name="T102" fmla="*/ 374 w 683"/>
                <a:gd name="T103" fmla="*/ 259 h 702"/>
                <a:gd name="T104" fmla="*/ 474 w 683"/>
                <a:gd name="T105" fmla="*/ 179 h 702"/>
                <a:gd name="T106" fmla="*/ 533 w 683"/>
                <a:gd name="T107" fmla="*/ 125 h 702"/>
                <a:gd name="T108" fmla="*/ 527 w 683"/>
                <a:gd name="T109" fmla="*/ 103 h 702"/>
                <a:gd name="T110" fmla="*/ 548 w 683"/>
                <a:gd name="T111" fmla="*/ 81 h 702"/>
                <a:gd name="T112" fmla="*/ 59 w 683"/>
                <a:gd name="T113" fmla="*/ 630 h 702"/>
                <a:gd name="T114" fmla="*/ 370 w 683"/>
                <a:gd name="T115" fmla="*/ 248 h 702"/>
                <a:gd name="T116" fmla="*/ 197 w 683"/>
                <a:gd name="T117" fmla="*/ 45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83" h="702">
                  <a:moveTo>
                    <a:pt x="210" y="488"/>
                  </a:moveTo>
                  <a:cubicBezTo>
                    <a:pt x="239" y="473"/>
                    <a:pt x="274" y="470"/>
                    <a:pt x="306" y="462"/>
                  </a:cubicBezTo>
                  <a:cubicBezTo>
                    <a:pt x="309" y="461"/>
                    <a:pt x="308" y="458"/>
                    <a:pt x="305" y="459"/>
                  </a:cubicBezTo>
                  <a:cubicBezTo>
                    <a:pt x="305" y="459"/>
                    <a:pt x="304" y="459"/>
                    <a:pt x="304" y="459"/>
                  </a:cubicBezTo>
                  <a:cubicBezTo>
                    <a:pt x="304" y="459"/>
                    <a:pt x="303" y="459"/>
                    <a:pt x="303" y="459"/>
                  </a:cubicBezTo>
                  <a:cubicBezTo>
                    <a:pt x="271" y="461"/>
                    <a:pt x="238" y="464"/>
                    <a:pt x="207" y="475"/>
                  </a:cubicBezTo>
                  <a:cubicBezTo>
                    <a:pt x="210" y="473"/>
                    <a:pt x="212" y="472"/>
                    <a:pt x="214" y="470"/>
                  </a:cubicBezTo>
                  <a:cubicBezTo>
                    <a:pt x="217" y="469"/>
                    <a:pt x="219" y="468"/>
                    <a:pt x="222" y="467"/>
                  </a:cubicBezTo>
                  <a:cubicBezTo>
                    <a:pt x="299" y="442"/>
                    <a:pt x="392" y="461"/>
                    <a:pt x="453" y="397"/>
                  </a:cubicBezTo>
                  <a:cubicBezTo>
                    <a:pt x="455" y="394"/>
                    <a:pt x="450" y="393"/>
                    <a:pt x="448" y="395"/>
                  </a:cubicBezTo>
                  <a:cubicBezTo>
                    <a:pt x="394" y="452"/>
                    <a:pt x="312" y="442"/>
                    <a:pt x="240" y="458"/>
                  </a:cubicBezTo>
                  <a:cubicBezTo>
                    <a:pt x="247" y="455"/>
                    <a:pt x="253" y="451"/>
                    <a:pt x="259" y="448"/>
                  </a:cubicBezTo>
                  <a:cubicBezTo>
                    <a:pt x="262" y="446"/>
                    <a:pt x="259" y="446"/>
                    <a:pt x="258" y="446"/>
                  </a:cubicBezTo>
                  <a:cubicBezTo>
                    <a:pt x="251" y="448"/>
                    <a:pt x="245" y="450"/>
                    <a:pt x="238" y="452"/>
                  </a:cubicBezTo>
                  <a:cubicBezTo>
                    <a:pt x="238" y="452"/>
                    <a:pt x="239" y="452"/>
                    <a:pt x="239" y="452"/>
                  </a:cubicBezTo>
                  <a:cubicBezTo>
                    <a:pt x="241" y="450"/>
                    <a:pt x="236" y="450"/>
                    <a:pt x="235" y="451"/>
                  </a:cubicBezTo>
                  <a:cubicBezTo>
                    <a:pt x="233" y="452"/>
                    <a:pt x="232" y="453"/>
                    <a:pt x="231" y="454"/>
                  </a:cubicBezTo>
                  <a:cubicBezTo>
                    <a:pt x="224" y="456"/>
                    <a:pt x="217" y="458"/>
                    <a:pt x="215" y="460"/>
                  </a:cubicBezTo>
                  <a:cubicBezTo>
                    <a:pt x="219" y="457"/>
                    <a:pt x="223" y="455"/>
                    <a:pt x="227" y="453"/>
                  </a:cubicBezTo>
                  <a:cubicBezTo>
                    <a:pt x="227" y="453"/>
                    <a:pt x="227" y="453"/>
                    <a:pt x="228" y="453"/>
                  </a:cubicBezTo>
                  <a:cubicBezTo>
                    <a:pt x="299" y="426"/>
                    <a:pt x="384" y="439"/>
                    <a:pt x="445" y="387"/>
                  </a:cubicBezTo>
                  <a:cubicBezTo>
                    <a:pt x="451" y="384"/>
                    <a:pt x="457" y="380"/>
                    <a:pt x="463" y="376"/>
                  </a:cubicBezTo>
                  <a:cubicBezTo>
                    <a:pt x="461" y="378"/>
                    <a:pt x="459" y="380"/>
                    <a:pt x="458" y="382"/>
                  </a:cubicBezTo>
                  <a:cubicBezTo>
                    <a:pt x="455" y="385"/>
                    <a:pt x="461" y="386"/>
                    <a:pt x="462" y="384"/>
                  </a:cubicBezTo>
                  <a:cubicBezTo>
                    <a:pt x="472" y="372"/>
                    <a:pt x="481" y="361"/>
                    <a:pt x="491" y="350"/>
                  </a:cubicBezTo>
                  <a:cubicBezTo>
                    <a:pt x="493" y="347"/>
                    <a:pt x="488" y="346"/>
                    <a:pt x="486" y="348"/>
                  </a:cubicBezTo>
                  <a:cubicBezTo>
                    <a:pt x="486" y="349"/>
                    <a:pt x="485" y="349"/>
                    <a:pt x="485" y="350"/>
                  </a:cubicBezTo>
                  <a:cubicBezTo>
                    <a:pt x="484" y="350"/>
                    <a:pt x="484" y="350"/>
                    <a:pt x="483" y="350"/>
                  </a:cubicBezTo>
                  <a:cubicBezTo>
                    <a:pt x="476" y="358"/>
                    <a:pt x="468" y="366"/>
                    <a:pt x="460" y="373"/>
                  </a:cubicBezTo>
                  <a:cubicBezTo>
                    <a:pt x="455" y="377"/>
                    <a:pt x="451" y="380"/>
                    <a:pt x="445" y="383"/>
                  </a:cubicBezTo>
                  <a:cubicBezTo>
                    <a:pt x="445" y="383"/>
                    <a:pt x="444" y="383"/>
                    <a:pt x="444" y="383"/>
                  </a:cubicBezTo>
                  <a:cubicBezTo>
                    <a:pt x="444" y="383"/>
                    <a:pt x="444" y="384"/>
                    <a:pt x="444" y="384"/>
                  </a:cubicBezTo>
                  <a:cubicBezTo>
                    <a:pt x="432" y="389"/>
                    <a:pt x="420" y="390"/>
                    <a:pt x="406" y="390"/>
                  </a:cubicBezTo>
                  <a:cubicBezTo>
                    <a:pt x="382" y="390"/>
                    <a:pt x="358" y="390"/>
                    <a:pt x="334" y="394"/>
                  </a:cubicBezTo>
                  <a:cubicBezTo>
                    <a:pt x="314" y="396"/>
                    <a:pt x="294" y="403"/>
                    <a:pt x="274" y="408"/>
                  </a:cubicBezTo>
                  <a:cubicBezTo>
                    <a:pt x="268" y="410"/>
                    <a:pt x="263" y="412"/>
                    <a:pt x="257" y="413"/>
                  </a:cubicBezTo>
                  <a:cubicBezTo>
                    <a:pt x="271" y="406"/>
                    <a:pt x="284" y="397"/>
                    <a:pt x="295" y="386"/>
                  </a:cubicBezTo>
                  <a:cubicBezTo>
                    <a:pt x="325" y="377"/>
                    <a:pt x="355" y="372"/>
                    <a:pt x="387" y="372"/>
                  </a:cubicBezTo>
                  <a:cubicBezTo>
                    <a:pt x="402" y="372"/>
                    <a:pt x="416" y="373"/>
                    <a:pt x="430" y="372"/>
                  </a:cubicBezTo>
                  <a:cubicBezTo>
                    <a:pt x="419" y="376"/>
                    <a:pt x="407" y="380"/>
                    <a:pt x="395" y="379"/>
                  </a:cubicBezTo>
                  <a:cubicBezTo>
                    <a:pt x="393" y="379"/>
                    <a:pt x="392" y="382"/>
                    <a:pt x="393" y="383"/>
                  </a:cubicBezTo>
                  <a:cubicBezTo>
                    <a:pt x="389" y="383"/>
                    <a:pt x="386" y="383"/>
                    <a:pt x="383" y="383"/>
                  </a:cubicBezTo>
                  <a:cubicBezTo>
                    <a:pt x="382" y="383"/>
                    <a:pt x="377" y="386"/>
                    <a:pt x="381" y="385"/>
                  </a:cubicBezTo>
                  <a:cubicBezTo>
                    <a:pt x="410" y="384"/>
                    <a:pt x="444" y="385"/>
                    <a:pt x="464" y="361"/>
                  </a:cubicBezTo>
                  <a:cubicBezTo>
                    <a:pt x="465" y="361"/>
                    <a:pt x="465" y="360"/>
                    <a:pt x="464" y="360"/>
                  </a:cubicBezTo>
                  <a:cubicBezTo>
                    <a:pt x="467" y="358"/>
                    <a:pt x="470" y="356"/>
                    <a:pt x="473" y="353"/>
                  </a:cubicBezTo>
                  <a:cubicBezTo>
                    <a:pt x="475" y="351"/>
                    <a:pt x="470" y="351"/>
                    <a:pt x="468" y="352"/>
                  </a:cubicBezTo>
                  <a:cubicBezTo>
                    <a:pt x="462" y="358"/>
                    <a:pt x="454" y="363"/>
                    <a:pt x="446" y="365"/>
                  </a:cubicBezTo>
                  <a:cubicBezTo>
                    <a:pt x="446" y="365"/>
                    <a:pt x="445" y="365"/>
                    <a:pt x="444" y="366"/>
                  </a:cubicBezTo>
                  <a:cubicBezTo>
                    <a:pt x="444" y="366"/>
                    <a:pt x="443" y="366"/>
                    <a:pt x="443" y="366"/>
                  </a:cubicBezTo>
                  <a:cubicBezTo>
                    <a:pt x="417" y="374"/>
                    <a:pt x="385" y="368"/>
                    <a:pt x="359" y="370"/>
                  </a:cubicBezTo>
                  <a:cubicBezTo>
                    <a:pt x="340" y="371"/>
                    <a:pt x="321" y="374"/>
                    <a:pt x="303" y="380"/>
                  </a:cubicBezTo>
                  <a:cubicBezTo>
                    <a:pt x="309" y="376"/>
                    <a:pt x="315" y="371"/>
                    <a:pt x="320" y="365"/>
                  </a:cubicBezTo>
                  <a:cubicBezTo>
                    <a:pt x="321" y="364"/>
                    <a:pt x="318" y="364"/>
                    <a:pt x="318" y="364"/>
                  </a:cubicBezTo>
                  <a:cubicBezTo>
                    <a:pt x="314" y="364"/>
                    <a:pt x="311" y="365"/>
                    <a:pt x="307" y="366"/>
                  </a:cubicBezTo>
                  <a:cubicBezTo>
                    <a:pt x="310" y="363"/>
                    <a:pt x="313" y="361"/>
                    <a:pt x="315" y="358"/>
                  </a:cubicBezTo>
                  <a:cubicBezTo>
                    <a:pt x="317" y="356"/>
                    <a:pt x="314" y="356"/>
                    <a:pt x="313" y="356"/>
                  </a:cubicBezTo>
                  <a:cubicBezTo>
                    <a:pt x="343" y="345"/>
                    <a:pt x="375" y="343"/>
                    <a:pt x="407" y="344"/>
                  </a:cubicBezTo>
                  <a:cubicBezTo>
                    <a:pt x="438" y="344"/>
                    <a:pt x="464" y="342"/>
                    <a:pt x="492" y="329"/>
                  </a:cubicBezTo>
                  <a:cubicBezTo>
                    <a:pt x="487" y="337"/>
                    <a:pt x="481" y="344"/>
                    <a:pt x="476" y="351"/>
                  </a:cubicBezTo>
                  <a:cubicBezTo>
                    <a:pt x="476" y="352"/>
                    <a:pt x="481" y="352"/>
                    <a:pt x="482" y="350"/>
                  </a:cubicBezTo>
                  <a:cubicBezTo>
                    <a:pt x="487" y="341"/>
                    <a:pt x="495" y="333"/>
                    <a:pt x="500" y="324"/>
                  </a:cubicBezTo>
                  <a:cubicBezTo>
                    <a:pt x="501" y="324"/>
                    <a:pt x="496" y="324"/>
                    <a:pt x="495" y="325"/>
                  </a:cubicBezTo>
                  <a:cubicBezTo>
                    <a:pt x="495" y="325"/>
                    <a:pt x="495" y="326"/>
                    <a:pt x="494" y="326"/>
                  </a:cubicBezTo>
                  <a:cubicBezTo>
                    <a:pt x="494" y="326"/>
                    <a:pt x="493" y="326"/>
                    <a:pt x="492" y="326"/>
                  </a:cubicBezTo>
                  <a:cubicBezTo>
                    <a:pt x="475" y="334"/>
                    <a:pt x="459" y="339"/>
                    <a:pt x="441" y="340"/>
                  </a:cubicBezTo>
                  <a:cubicBezTo>
                    <a:pt x="421" y="342"/>
                    <a:pt x="401" y="340"/>
                    <a:pt x="381" y="341"/>
                  </a:cubicBezTo>
                  <a:cubicBezTo>
                    <a:pt x="356" y="341"/>
                    <a:pt x="331" y="346"/>
                    <a:pt x="308" y="355"/>
                  </a:cubicBezTo>
                  <a:cubicBezTo>
                    <a:pt x="312" y="352"/>
                    <a:pt x="315" y="349"/>
                    <a:pt x="318" y="346"/>
                  </a:cubicBezTo>
                  <a:cubicBezTo>
                    <a:pt x="319" y="346"/>
                    <a:pt x="319" y="345"/>
                    <a:pt x="320" y="345"/>
                  </a:cubicBezTo>
                  <a:cubicBezTo>
                    <a:pt x="350" y="324"/>
                    <a:pt x="390" y="326"/>
                    <a:pt x="425" y="326"/>
                  </a:cubicBezTo>
                  <a:cubicBezTo>
                    <a:pt x="452" y="326"/>
                    <a:pt x="483" y="332"/>
                    <a:pt x="508" y="317"/>
                  </a:cubicBezTo>
                  <a:cubicBezTo>
                    <a:pt x="511" y="315"/>
                    <a:pt x="506" y="314"/>
                    <a:pt x="504" y="315"/>
                  </a:cubicBezTo>
                  <a:cubicBezTo>
                    <a:pt x="486" y="326"/>
                    <a:pt x="464" y="324"/>
                    <a:pt x="443" y="323"/>
                  </a:cubicBezTo>
                  <a:cubicBezTo>
                    <a:pt x="426" y="322"/>
                    <a:pt x="410" y="323"/>
                    <a:pt x="393" y="324"/>
                  </a:cubicBezTo>
                  <a:cubicBezTo>
                    <a:pt x="369" y="324"/>
                    <a:pt x="344" y="327"/>
                    <a:pt x="323" y="339"/>
                  </a:cubicBezTo>
                  <a:cubicBezTo>
                    <a:pt x="324" y="338"/>
                    <a:pt x="323" y="338"/>
                    <a:pt x="322" y="338"/>
                  </a:cubicBezTo>
                  <a:cubicBezTo>
                    <a:pt x="332" y="332"/>
                    <a:pt x="343" y="327"/>
                    <a:pt x="353" y="321"/>
                  </a:cubicBezTo>
                  <a:cubicBezTo>
                    <a:pt x="377" y="318"/>
                    <a:pt x="401" y="316"/>
                    <a:pt x="425" y="316"/>
                  </a:cubicBezTo>
                  <a:cubicBezTo>
                    <a:pt x="431" y="316"/>
                    <a:pt x="437" y="317"/>
                    <a:pt x="442" y="318"/>
                  </a:cubicBezTo>
                  <a:cubicBezTo>
                    <a:pt x="439" y="318"/>
                    <a:pt x="436" y="318"/>
                    <a:pt x="433" y="318"/>
                  </a:cubicBezTo>
                  <a:cubicBezTo>
                    <a:pt x="432" y="318"/>
                    <a:pt x="427" y="321"/>
                    <a:pt x="431" y="320"/>
                  </a:cubicBezTo>
                  <a:cubicBezTo>
                    <a:pt x="437" y="320"/>
                    <a:pt x="444" y="319"/>
                    <a:pt x="450" y="319"/>
                  </a:cubicBezTo>
                  <a:cubicBezTo>
                    <a:pt x="461" y="320"/>
                    <a:pt x="472" y="322"/>
                    <a:pt x="484" y="320"/>
                  </a:cubicBezTo>
                  <a:cubicBezTo>
                    <a:pt x="486" y="320"/>
                    <a:pt x="488" y="318"/>
                    <a:pt x="486" y="318"/>
                  </a:cubicBezTo>
                  <a:cubicBezTo>
                    <a:pt x="487" y="317"/>
                    <a:pt x="488" y="317"/>
                    <a:pt x="489" y="317"/>
                  </a:cubicBezTo>
                  <a:cubicBezTo>
                    <a:pt x="493" y="316"/>
                    <a:pt x="498" y="315"/>
                    <a:pt x="502" y="314"/>
                  </a:cubicBezTo>
                  <a:cubicBezTo>
                    <a:pt x="504" y="313"/>
                    <a:pt x="504" y="311"/>
                    <a:pt x="503" y="311"/>
                  </a:cubicBezTo>
                  <a:cubicBezTo>
                    <a:pt x="526" y="299"/>
                    <a:pt x="543" y="279"/>
                    <a:pt x="559" y="259"/>
                  </a:cubicBezTo>
                  <a:cubicBezTo>
                    <a:pt x="560" y="257"/>
                    <a:pt x="554" y="257"/>
                    <a:pt x="554" y="259"/>
                  </a:cubicBezTo>
                  <a:cubicBezTo>
                    <a:pt x="539" y="279"/>
                    <a:pt x="521" y="299"/>
                    <a:pt x="498" y="311"/>
                  </a:cubicBezTo>
                  <a:cubicBezTo>
                    <a:pt x="499" y="310"/>
                    <a:pt x="498" y="309"/>
                    <a:pt x="495" y="309"/>
                  </a:cubicBezTo>
                  <a:cubicBezTo>
                    <a:pt x="493" y="310"/>
                    <a:pt x="491" y="310"/>
                    <a:pt x="489" y="311"/>
                  </a:cubicBezTo>
                  <a:cubicBezTo>
                    <a:pt x="501" y="307"/>
                    <a:pt x="512" y="301"/>
                    <a:pt x="522" y="293"/>
                  </a:cubicBezTo>
                  <a:cubicBezTo>
                    <a:pt x="523" y="292"/>
                    <a:pt x="518" y="293"/>
                    <a:pt x="517" y="293"/>
                  </a:cubicBezTo>
                  <a:cubicBezTo>
                    <a:pt x="505" y="303"/>
                    <a:pt x="491" y="309"/>
                    <a:pt x="477" y="313"/>
                  </a:cubicBezTo>
                  <a:cubicBezTo>
                    <a:pt x="468" y="314"/>
                    <a:pt x="460" y="314"/>
                    <a:pt x="451" y="314"/>
                  </a:cubicBezTo>
                  <a:cubicBezTo>
                    <a:pt x="426" y="311"/>
                    <a:pt x="400" y="305"/>
                    <a:pt x="376" y="309"/>
                  </a:cubicBezTo>
                  <a:cubicBezTo>
                    <a:pt x="384" y="305"/>
                    <a:pt x="391" y="300"/>
                    <a:pt x="398" y="295"/>
                  </a:cubicBezTo>
                  <a:cubicBezTo>
                    <a:pt x="401" y="293"/>
                    <a:pt x="396" y="293"/>
                    <a:pt x="395" y="294"/>
                  </a:cubicBezTo>
                  <a:cubicBezTo>
                    <a:pt x="385" y="300"/>
                    <a:pt x="375" y="306"/>
                    <a:pt x="364" y="312"/>
                  </a:cubicBezTo>
                  <a:cubicBezTo>
                    <a:pt x="363" y="313"/>
                    <a:pt x="362" y="313"/>
                    <a:pt x="360" y="314"/>
                  </a:cubicBezTo>
                  <a:cubicBezTo>
                    <a:pt x="351" y="316"/>
                    <a:pt x="342" y="319"/>
                    <a:pt x="333" y="323"/>
                  </a:cubicBezTo>
                  <a:cubicBezTo>
                    <a:pt x="334" y="322"/>
                    <a:pt x="335" y="321"/>
                    <a:pt x="336" y="320"/>
                  </a:cubicBezTo>
                  <a:cubicBezTo>
                    <a:pt x="338" y="320"/>
                    <a:pt x="340" y="320"/>
                    <a:pt x="340" y="319"/>
                  </a:cubicBezTo>
                  <a:cubicBezTo>
                    <a:pt x="353" y="307"/>
                    <a:pt x="368" y="296"/>
                    <a:pt x="387" y="294"/>
                  </a:cubicBezTo>
                  <a:cubicBezTo>
                    <a:pt x="388" y="294"/>
                    <a:pt x="390" y="293"/>
                    <a:pt x="389" y="292"/>
                  </a:cubicBezTo>
                  <a:cubicBezTo>
                    <a:pt x="413" y="287"/>
                    <a:pt x="436" y="288"/>
                    <a:pt x="460" y="286"/>
                  </a:cubicBezTo>
                  <a:cubicBezTo>
                    <a:pt x="462" y="286"/>
                    <a:pt x="464" y="283"/>
                    <a:pt x="460" y="284"/>
                  </a:cubicBezTo>
                  <a:cubicBezTo>
                    <a:pt x="445" y="285"/>
                    <a:pt x="430" y="284"/>
                    <a:pt x="414" y="285"/>
                  </a:cubicBezTo>
                  <a:cubicBezTo>
                    <a:pt x="400" y="286"/>
                    <a:pt x="387" y="290"/>
                    <a:pt x="373" y="295"/>
                  </a:cubicBezTo>
                  <a:cubicBezTo>
                    <a:pt x="368" y="296"/>
                    <a:pt x="364" y="297"/>
                    <a:pt x="359" y="298"/>
                  </a:cubicBezTo>
                  <a:cubicBezTo>
                    <a:pt x="364" y="294"/>
                    <a:pt x="369" y="290"/>
                    <a:pt x="375" y="286"/>
                  </a:cubicBezTo>
                  <a:cubicBezTo>
                    <a:pt x="392" y="280"/>
                    <a:pt x="410" y="277"/>
                    <a:pt x="429" y="275"/>
                  </a:cubicBezTo>
                  <a:cubicBezTo>
                    <a:pt x="432" y="274"/>
                    <a:pt x="433" y="270"/>
                    <a:pt x="429" y="271"/>
                  </a:cubicBezTo>
                  <a:cubicBezTo>
                    <a:pt x="415" y="273"/>
                    <a:pt x="401" y="275"/>
                    <a:pt x="388" y="279"/>
                  </a:cubicBezTo>
                  <a:cubicBezTo>
                    <a:pt x="390" y="277"/>
                    <a:pt x="387" y="275"/>
                    <a:pt x="384" y="276"/>
                  </a:cubicBezTo>
                  <a:cubicBezTo>
                    <a:pt x="380" y="278"/>
                    <a:pt x="375" y="281"/>
                    <a:pt x="371" y="284"/>
                  </a:cubicBezTo>
                  <a:cubicBezTo>
                    <a:pt x="368" y="285"/>
                    <a:pt x="365" y="286"/>
                    <a:pt x="362" y="288"/>
                  </a:cubicBezTo>
                  <a:cubicBezTo>
                    <a:pt x="373" y="279"/>
                    <a:pt x="384" y="271"/>
                    <a:pt x="396" y="262"/>
                  </a:cubicBezTo>
                  <a:cubicBezTo>
                    <a:pt x="396" y="262"/>
                    <a:pt x="396" y="262"/>
                    <a:pt x="396" y="262"/>
                  </a:cubicBezTo>
                  <a:cubicBezTo>
                    <a:pt x="401" y="261"/>
                    <a:pt x="407" y="260"/>
                    <a:pt x="413" y="258"/>
                  </a:cubicBezTo>
                  <a:cubicBezTo>
                    <a:pt x="429" y="256"/>
                    <a:pt x="446" y="256"/>
                    <a:pt x="463" y="257"/>
                  </a:cubicBezTo>
                  <a:cubicBezTo>
                    <a:pt x="491" y="258"/>
                    <a:pt x="519" y="260"/>
                    <a:pt x="545" y="248"/>
                  </a:cubicBezTo>
                  <a:cubicBezTo>
                    <a:pt x="548" y="247"/>
                    <a:pt x="543" y="247"/>
                    <a:pt x="542" y="248"/>
                  </a:cubicBezTo>
                  <a:cubicBezTo>
                    <a:pt x="509" y="262"/>
                    <a:pt x="471" y="255"/>
                    <a:pt x="436" y="254"/>
                  </a:cubicBezTo>
                  <a:cubicBezTo>
                    <a:pt x="438" y="254"/>
                    <a:pt x="439" y="254"/>
                    <a:pt x="441" y="254"/>
                  </a:cubicBezTo>
                  <a:cubicBezTo>
                    <a:pt x="444" y="253"/>
                    <a:pt x="445" y="250"/>
                    <a:pt x="442" y="250"/>
                  </a:cubicBezTo>
                  <a:cubicBezTo>
                    <a:pt x="430" y="252"/>
                    <a:pt x="419" y="254"/>
                    <a:pt x="408" y="256"/>
                  </a:cubicBezTo>
                  <a:cubicBezTo>
                    <a:pt x="398" y="258"/>
                    <a:pt x="389" y="260"/>
                    <a:pt x="380" y="264"/>
                  </a:cubicBezTo>
                  <a:cubicBezTo>
                    <a:pt x="385" y="259"/>
                    <a:pt x="389" y="255"/>
                    <a:pt x="394" y="251"/>
                  </a:cubicBezTo>
                  <a:cubicBezTo>
                    <a:pt x="412" y="249"/>
                    <a:pt x="430" y="250"/>
                    <a:pt x="447" y="247"/>
                  </a:cubicBezTo>
                  <a:cubicBezTo>
                    <a:pt x="450" y="247"/>
                    <a:pt x="451" y="243"/>
                    <a:pt x="447" y="243"/>
                  </a:cubicBezTo>
                  <a:cubicBezTo>
                    <a:pt x="432" y="246"/>
                    <a:pt x="416" y="245"/>
                    <a:pt x="400" y="247"/>
                  </a:cubicBezTo>
                  <a:cubicBezTo>
                    <a:pt x="423" y="239"/>
                    <a:pt x="452" y="242"/>
                    <a:pt x="476" y="242"/>
                  </a:cubicBezTo>
                  <a:cubicBezTo>
                    <a:pt x="511" y="242"/>
                    <a:pt x="544" y="245"/>
                    <a:pt x="576" y="227"/>
                  </a:cubicBezTo>
                  <a:cubicBezTo>
                    <a:pt x="579" y="225"/>
                    <a:pt x="574" y="224"/>
                    <a:pt x="572" y="225"/>
                  </a:cubicBezTo>
                  <a:cubicBezTo>
                    <a:pt x="536" y="246"/>
                    <a:pt x="491" y="239"/>
                    <a:pt x="451" y="238"/>
                  </a:cubicBezTo>
                  <a:cubicBezTo>
                    <a:pt x="437" y="238"/>
                    <a:pt x="420" y="239"/>
                    <a:pt x="405" y="242"/>
                  </a:cubicBezTo>
                  <a:cubicBezTo>
                    <a:pt x="407" y="241"/>
                    <a:pt x="408" y="240"/>
                    <a:pt x="410" y="239"/>
                  </a:cubicBezTo>
                  <a:cubicBezTo>
                    <a:pt x="413" y="237"/>
                    <a:pt x="408" y="236"/>
                    <a:pt x="407" y="237"/>
                  </a:cubicBezTo>
                  <a:cubicBezTo>
                    <a:pt x="403" y="240"/>
                    <a:pt x="399" y="243"/>
                    <a:pt x="396" y="246"/>
                  </a:cubicBezTo>
                  <a:cubicBezTo>
                    <a:pt x="393" y="246"/>
                    <a:pt x="391" y="247"/>
                    <a:pt x="389" y="248"/>
                  </a:cubicBezTo>
                  <a:cubicBezTo>
                    <a:pt x="383" y="249"/>
                    <a:pt x="378" y="251"/>
                    <a:pt x="372" y="253"/>
                  </a:cubicBezTo>
                  <a:cubicBezTo>
                    <a:pt x="378" y="247"/>
                    <a:pt x="384" y="240"/>
                    <a:pt x="390" y="234"/>
                  </a:cubicBezTo>
                  <a:cubicBezTo>
                    <a:pt x="391" y="234"/>
                    <a:pt x="394" y="234"/>
                    <a:pt x="395" y="233"/>
                  </a:cubicBezTo>
                  <a:cubicBezTo>
                    <a:pt x="397" y="232"/>
                    <a:pt x="399" y="230"/>
                    <a:pt x="402" y="228"/>
                  </a:cubicBezTo>
                  <a:cubicBezTo>
                    <a:pt x="402" y="228"/>
                    <a:pt x="406" y="228"/>
                    <a:pt x="406" y="227"/>
                  </a:cubicBezTo>
                  <a:cubicBezTo>
                    <a:pt x="450" y="193"/>
                    <a:pt x="506" y="198"/>
                    <a:pt x="558" y="197"/>
                  </a:cubicBezTo>
                  <a:cubicBezTo>
                    <a:pt x="572" y="196"/>
                    <a:pt x="585" y="194"/>
                    <a:pt x="597" y="187"/>
                  </a:cubicBezTo>
                  <a:cubicBezTo>
                    <a:pt x="601" y="185"/>
                    <a:pt x="606" y="182"/>
                    <a:pt x="609" y="179"/>
                  </a:cubicBezTo>
                  <a:cubicBezTo>
                    <a:pt x="630" y="171"/>
                    <a:pt x="649" y="159"/>
                    <a:pt x="664" y="142"/>
                  </a:cubicBezTo>
                  <a:cubicBezTo>
                    <a:pt x="648" y="172"/>
                    <a:pt x="609" y="195"/>
                    <a:pt x="576" y="199"/>
                  </a:cubicBezTo>
                  <a:cubicBezTo>
                    <a:pt x="574" y="199"/>
                    <a:pt x="571" y="202"/>
                    <a:pt x="575" y="201"/>
                  </a:cubicBezTo>
                  <a:cubicBezTo>
                    <a:pt x="611" y="197"/>
                    <a:pt x="654" y="173"/>
                    <a:pt x="670" y="140"/>
                  </a:cubicBezTo>
                  <a:cubicBezTo>
                    <a:pt x="671" y="139"/>
                    <a:pt x="668" y="139"/>
                    <a:pt x="666" y="139"/>
                  </a:cubicBezTo>
                  <a:cubicBezTo>
                    <a:pt x="671" y="134"/>
                    <a:pt x="675" y="127"/>
                    <a:pt x="678" y="121"/>
                  </a:cubicBezTo>
                  <a:cubicBezTo>
                    <a:pt x="679" y="119"/>
                    <a:pt x="677" y="118"/>
                    <a:pt x="675" y="118"/>
                  </a:cubicBezTo>
                  <a:cubicBezTo>
                    <a:pt x="677" y="115"/>
                    <a:pt x="679" y="112"/>
                    <a:pt x="681" y="109"/>
                  </a:cubicBezTo>
                  <a:cubicBezTo>
                    <a:pt x="683" y="107"/>
                    <a:pt x="677" y="107"/>
                    <a:pt x="676" y="109"/>
                  </a:cubicBezTo>
                  <a:cubicBezTo>
                    <a:pt x="667" y="125"/>
                    <a:pt x="653" y="136"/>
                    <a:pt x="637" y="145"/>
                  </a:cubicBezTo>
                  <a:cubicBezTo>
                    <a:pt x="619" y="156"/>
                    <a:pt x="598" y="170"/>
                    <a:pt x="576" y="171"/>
                  </a:cubicBezTo>
                  <a:cubicBezTo>
                    <a:pt x="574" y="171"/>
                    <a:pt x="570" y="174"/>
                    <a:pt x="574" y="174"/>
                  </a:cubicBezTo>
                  <a:cubicBezTo>
                    <a:pt x="596" y="174"/>
                    <a:pt x="614" y="162"/>
                    <a:pt x="633" y="151"/>
                  </a:cubicBezTo>
                  <a:cubicBezTo>
                    <a:pt x="647" y="144"/>
                    <a:pt x="660" y="135"/>
                    <a:pt x="670" y="124"/>
                  </a:cubicBezTo>
                  <a:cubicBezTo>
                    <a:pt x="660" y="145"/>
                    <a:pt x="641" y="160"/>
                    <a:pt x="620" y="170"/>
                  </a:cubicBezTo>
                  <a:cubicBezTo>
                    <a:pt x="628" y="162"/>
                    <a:pt x="636" y="154"/>
                    <a:pt x="645" y="147"/>
                  </a:cubicBezTo>
                  <a:cubicBezTo>
                    <a:pt x="646" y="147"/>
                    <a:pt x="641" y="147"/>
                    <a:pt x="640" y="148"/>
                  </a:cubicBezTo>
                  <a:cubicBezTo>
                    <a:pt x="630" y="156"/>
                    <a:pt x="620" y="166"/>
                    <a:pt x="610" y="175"/>
                  </a:cubicBezTo>
                  <a:cubicBezTo>
                    <a:pt x="602" y="178"/>
                    <a:pt x="595" y="180"/>
                    <a:pt x="587" y="183"/>
                  </a:cubicBezTo>
                  <a:cubicBezTo>
                    <a:pt x="584" y="184"/>
                    <a:pt x="585" y="187"/>
                    <a:pt x="588" y="186"/>
                  </a:cubicBezTo>
                  <a:cubicBezTo>
                    <a:pt x="592" y="185"/>
                    <a:pt x="595" y="184"/>
                    <a:pt x="599" y="183"/>
                  </a:cubicBezTo>
                  <a:cubicBezTo>
                    <a:pt x="591" y="188"/>
                    <a:pt x="582" y="193"/>
                    <a:pt x="571" y="194"/>
                  </a:cubicBezTo>
                  <a:cubicBezTo>
                    <a:pt x="548" y="197"/>
                    <a:pt x="524" y="194"/>
                    <a:pt x="501" y="196"/>
                  </a:cubicBezTo>
                  <a:cubicBezTo>
                    <a:pt x="468" y="198"/>
                    <a:pt x="437" y="204"/>
                    <a:pt x="410" y="222"/>
                  </a:cubicBezTo>
                  <a:cubicBezTo>
                    <a:pt x="430" y="207"/>
                    <a:pt x="453" y="194"/>
                    <a:pt x="475" y="181"/>
                  </a:cubicBezTo>
                  <a:cubicBezTo>
                    <a:pt x="497" y="174"/>
                    <a:pt x="520" y="170"/>
                    <a:pt x="543" y="172"/>
                  </a:cubicBezTo>
                  <a:cubicBezTo>
                    <a:pt x="545" y="173"/>
                    <a:pt x="549" y="170"/>
                    <a:pt x="546" y="170"/>
                  </a:cubicBezTo>
                  <a:cubicBezTo>
                    <a:pt x="525" y="167"/>
                    <a:pt x="504" y="170"/>
                    <a:pt x="484" y="176"/>
                  </a:cubicBezTo>
                  <a:cubicBezTo>
                    <a:pt x="486" y="174"/>
                    <a:pt x="484" y="174"/>
                    <a:pt x="483" y="174"/>
                  </a:cubicBezTo>
                  <a:cubicBezTo>
                    <a:pt x="488" y="172"/>
                    <a:pt x="492" y="169"/>
                    <a:pt x="497" y="167"/>
                  </a:cubicBezTo>
                  <a:cubicBezTo>
                    <a:pt x="499" y="165"/>
                    <a:pt x="498" y="164"/>
                    <a:pt x="497" y="164"/>
                  </a:cubicBezTo>
                  <a:cubicBezTo>
                    <a:pt x="518" y="160"/>
                    <a:pt x="541" y="159"/>
                    <a:pt x="562" y="157"/>
                  </a:cubicBezTo>
                  <a:cubicBezTo>
                    <a:pt x="565" y="157"/>
                    <a:pt x="567" y="153"/>
                    <a:pt x="563" y="153"/>
                  </a:cubicBezTo>
                  <a:cubicBezTo>
                    <a:pt x="542" y="155"/>
                    <a:pt x="520" y="156"/>
                    <a:pt x="499" y="160"/>
                  </a:cubicBezTo>
                  <a:cubicBezTo>
                    <a:pt x="500" y="159"/>
                    <a:pt x="502" y="158"/>
                    <a:pt x="503" y="158"/>
                  </a:cubicBezTo>
                  <a:cubicBezTo>
                    <a:pt x="504" y="157"/>
                    <a:pt x="503" y="157"/>
                    <a:pt x="502" y="157"/>
                  </a:cubicBezTo>
                  <a:cubicBezTo>
                    <a:pt x="529" y="150"/>
                    <a:pt x="556" y="149"/>
                    <a:pt x="585" y="147"/>
                  </a:cubicBezTo>
                  <a:cubicBezTo>
                    <a:pt x="606" y="145"/>
                    <a:pt x="626" y="140"/>
                    <a:pt x="643" y="128"/>
                  </a:cubicBezTo>
                  <a:cubicBezTo>
                    <a:pt x="624" y="145"/>
                    <a:pt x="599" y="156"/>
                    <a:pt x="572" y="156"/>
                  </a:cubicBezTo>
                  <a:cubicBezTo>
                    <a:pt x="569" y="156"/>
                    <a:pt x="568" y="160"/>
                    <a:pt x="572" y="160"/>
                  </a:cubicBezTo>
                  <a:cubicBezTo>
                    <a:pt x="611" y="160"/>
                    <a:pt x="646" y="138"/>
                    <a:pt x="668" y="106"/>
                  </a:cubicBezTo>
                  <a:cubicBezTo>
                    <a:pt x="669" y="103"/>
                    <a:pt x="664" y="102"/>
                    <a:pt x="663" y="104"/>
                  </a:cubicBezTo>
                  <a:cubicBezTo>
                    <a:pt x="660" y="109"/>
                    <a:pt x="656" y="114"/>
                    <a:pt x="652" y="119"/>
                  </a:cubicBezTo>
                  <a:cubicBezTo>
                    <a:pt x="650" y="118"/>
                    <a:pt x="648" y="119"/>
                    <a:pt x="647" y="120"/>
                  </a:cubicBezTo>
                  <a:cubicBezTo>
                    <a:pt x="620" y="148"/>
                    <a:pt x="580" y="144"/>
                    <a:pt x="544" y="146"/>
                  </a:cubicBezTo>
                  <a:cubicBezTo>
                    <a:pt x="531" y="147"/>
                    <a:pt x="518" y="149"/>
                    <a:pt x="506" y="153"/>
                  </a:cubicBezTo>
                  <a:cubicBezTo>
                    <a:pt x="517" y="147"/>
                    <a:pt x="527" y="141"/>
                    <a:pt x="538" y="134"/>
                  </a:cubicBezTo>
                  <a:cubicBezTo>
                    <a:pt x="541" y="133"/>
                    <a:pt x="536" y="132"/>
                    <a:pt x="534" y="133"/>
                  </a:cubicBezTo>
                  <a:cubicBezTo>
                    <a:pt x="520" y="141"/>
                    <a:pt x="506" y="149"/>
                    <a:pt x="492" y="157"/>
                  </a:cubicBezTo>
                  <a:cubicBezTo>
                    <a:pt x="485" y="160"/>
                    <a:pt x="479" y="162"/>
                    <a:pt x="473" y="165"/>
                  </a:cubicBezTo>
                  <a:cubicBezTo>
                    <a:pt x="472" y="166"/>
                    <a:pt x="471" y="166"/>
                    <a:pt x="470" y="166"/>
                  </a:cubicBezTo>
                  <a:cubicBezTo>
                    <a:pt x="471" y="165"/>
                    <a:pt x="471" y="165"/>
                    <a:pt x="471" y="164"/>
                  </a:cubicBezTo>
                  <a:cubicBezTo>
                    <a:pt x="474" y="162"/>
                    <a:pt x="476" y="160"/>
                    <a:pt x="478" y="157"/>
                  </a:cubicBezTo>
                  <a:cubicBezTo>
                    <a:pt x="481" y="156"/>
                    <a:pt x="483" y="154"/>
                    <a:pt x="486" y="153"/>
                  </a:cubicBezTo>
                  <a:cubicBezTo>
                    <a:pt x="487" y="153"/>
                    <a:pt x="489" y="153"/>
                    <a:pt x="490" y="152"/>
                  </a:cubicBezTo>
                  <a:cubicBezTo>
                    <a:pt x="490" y="151"/>
                    <a:pt x="491" y="151"/>
                    <a:pt x="491" y="150"/>
                  </a:cubicBezTo>
                  <a:cubicBezTo>
                    <a:pt x="509" y="141"/>
                    <a:pt x="527" y="133"/>
                    <a:pt x="544" y="123"/>
                  </a:cubicBezTo>
                  <a:cubicBezTo>
                    <a:pt x="554" y="122"/>
                    <a:pt x="565" y="121"/>
                    <a:pt x="575" y="119"/>
                  </a:cubicBezTo>
                  <a:cubicBezTo>
                    <a:pt x="569" y="121"/>
                    <a:pt x="564" y="123"/>
                    <a:pt x="558" y="125"/>
                  </a:cubicBezTo>
                  <a:cubicBezTo>
                    <a:pt x="555" y="126"/>
                    <a:pt x="556" y="130"/>
                    <a:pt x="559" y="129"/>
                  </a:cubicBezTo>
                  <a:cubicBezTo>
                    <a:pt x="585" y="121"/>
                    <a:pt x="607" y="108"/>
                    <a:pt x="628" y="92"/>
                  </a:cubicBezTo>
                  <a:cubicBezTo>
                    <a:pt x="631" y="90"/>
                    <a:pt x="627" y="88"/>
                    <a:pt x="625" y="89"/>
                  </a:cubicBezTo>
                  <a:cubicBezTo>
                    <a:pt x="611" y="100"/>
                    <a:pt x="597" y="109"/>
                    <a:pt x="581" y="116"/>
                  </a:cubicBezTo>
                  <a:cubicBezTo>
                    <a:pt x="570" y="119"/>
                    <a:pt x="557" y="121"/>
                    <a:pt x="545" y="122"/>
                  </a:cubicBezTo>
                  <a:cubicBezTo>
                    <a:pt x="546" y="121"/>
                    <a:pt x="545" y="121"/>
                    <a:pt x="544" y="120"/>
                  </a:cubicBezTo>
                  <a:cubicBezTo>
                    <a:pt x="568" y="109"/>
                    <a:pt x="590" y="95"/>
                    <a:pt x="611" y="77"/>
                  </a:cubicBezTo>
                  <a:cubicBezTo>
                    <a:pt x="613" y="75"/>
                    <a:pt x="608" y="75"/>
                    <a:pt x="607" y="76"/>
                  </a:cubicBezTo>
                  <a:cubicBezTo>
                    <a:pt x="582" y="97"/>
                    <a:pt x="555" y="114"/>
                    <a:pt x="525" y="124"/>
                  </a:cubicBezTo>
                  <a:cubicBezTo>
                    <a:pt x="520" y="125"/>
                    <a:pt x="515" y="126"/>
                    <a:pt x="510" y="127"/>
                  </a:cubicBezTo>
                  <a:cubicBezTo>
                    <a:pt x="510" y="127"/>
                    <a:pt x="511" y="127"/>
                    <a:pt x="511" y="126"/>
                  </a:cubicBezTo>
                  <a:cubicBezTo>
                    <a:pt x="512" y="127"/>
                    <a:pt x="515" y="126"/>
                    <a:pt x="516" y="126"/>
                  </a:cubicBezTo>
                  <a:cubicBezTo>
                    <a:pt x="523" y="120"/>
                    <a:pt x="531" y="115"/>
                    <a:pt x="538" y="110"/>
                  </a:cubicBezTo>
                  <a:cubicBezTo>
                    <a:pt x="541" y="109"/>
                    <a:pt x="543" y="108"/>
                    <a:pt x="545" y="107"/>
                  </a:cubicBezTo>
                  <a:cubicBezTo>
                    <a:pt x="545" y="107"/>
                    <a:pt x="545" y="107"/>
                    <a:pt x="545" y="107"/>
                  </a:cubicBezTo>
                  <a:cubicBezTo>
                    <a:pt x="544" y="108"/>
                    <a:pt x="547" y="108"/>
                    <a:pt x="548" y="108"/>
                  </a:cubicBezTo>
                  <a:cubicBezTo>
                    <a:pt x="550" y="107"/>
                    <a:pt x="551" y="107"/>
                    <a:pt x="553" y="105"/>
                  </a:cubicBezTo>
                  <a:cubicBezTo>
                    <a:pt x="554" y="104"/>
                    <a:pt x="549" y="105"/>
                    <a:pt x="548" y="106"/>
                  </a:cubicBezTo>
                  <a:cubicBezTo>
                    <a:pt x="548" y="105"/>
                    <a:pt x="548" y="105"/>
                    <a:pt x="548" y="105"/>
                  </a:cubicBezTo>
                  <a:cubicBezTo>
                    <a:pt x="554" y="102"/>
                    <a:pt x="559" y="100"/>
                    <a:pt x="564" y="98"/>
                  </a:cubicBezTo>
                  <a:cubicBezTo>
                    <a:pt x="567" y="96"/>
                    <a:pt x="565" y="95"/>
                    <a:pt x="564" y="95"/>
                  </a:cubicBezTo>
                  <a:cubicBezTo>
                    <a:pt x="569" y="91"/>
                    <a:pt x="573" y="88"/>
                    <a:pt x="578" y="85"/>
                  </a:cubicBezTo>
                  <a:cubicBezTo>
                    <a:pt x="578" y="85"/>
                    <a:pt x="577" y="86"/>
                    <a:pt x="577" y="87"/>
                  </a:cubicBezTo>
                  <a:cubicBezTo>
                    <a:pt x="576" y="88"/>
                    <a:pt x="581" y="87"/>
                    <a:pt x="582" y="86"/>
                  </a:cubicBezTo>
                  <a:cubicBezTo>
                    <a:pt x="587" y="81"/>
                    <a:pt x="593" y="76"/>
                    <a:pt x="598" y="70"/>
                  </a:cubicBezTo>
                  <a:cubicBezTo>
                    <a:pt x="607" y="62"/>
                    <a:pt x="618" y="55"/>
                    <a:pt x="627" y="46"/>
                  </a:cubicBezTo>
                  <a:cubicBezTo>
                    <a:pt x="631" y="43"/>
                    <a:pt x="635" y="39"/>
                    <a:pt x="639" y="35"/>
                  </a:cubicBezTo>
                  <a:cubicBezTo>
                    <a:pt x="640" y="34"/>
                    <a:pt x="639" y="34"/>
                    <a:pt x="638" y="34"/>
                  </a:cubicBezTo>
                  <a:cubicBezTo>
                    <a:pt x="640" y="32"/>
                    <a:pt x="641" y="30"/>
                    <a:pt x="643" y="28"/>
                  </a:cubicBezTo>
                  <a:cubicBezTo>
                    <a:pt x="643" y="27"/>
                    <a:pt x="638" y="28"/>
                    <a:pt x="637" y="29"/>
                  </a:cubicBezTo>
                  <a:cubicBezTo>
                    <a:pt x="637" y="29"/>
                    <a:pt x="636" y="30"/>
                    <a:pt x="635" y="30"/>
                  </a:cubicBezTo>
                  <a:cubicBezTo>
                    <a:pt x="640" y="25"/>
                    <a:pt x="644" y="19"/>
                    <a:pt x="648" y="13"/>
                  </a:cubicBezTo>
                  <a:cubicBezTo>
                    <a:pt x="649" y="11"/>
                    <a:pt x="644" y="12"/>
                    <a:pt x="643" y="13"/>
                  </a:cubicBezTo>
                  <a:cubicBezTo>
                    <a:pt x="629" y="35"/>
                    <a:pt x="610" y="55"/>
                    <a:pt x="587" y="68"/>
                  </a:cubicBezTo>
                  <a:cubicBezTo>
                    <a:pt x="587" y="68"/>
                    <a:pt x="587" y="68"/>
                    <a:pt x="587" y="68"/>
                  </a:cubicBezTo>
                  <a:cubicBezTo>
                    <a:pt x="589" y="65"/>
                    <a:pt x="592" y="63"/>
                    <a:pt x="595" y="60"/>
                  </a:cubicBezTo>
                  <a:cubicBezTo>
                    <a:pt x="595" y="60"/>
                    <a:pt x="595" y="59"/>
                    <a:pt x="594" y="59"/>
                  </a:cubicBezTo>
                  <a:cubicBezTo>
                    <a:pt x="600" y="54"/>
                    <a:pt x="605" y="48"/>
                    <a:pt x="611" y="42"/>
                  </a:cubicBezTo>
                  <a:cubicBezTo>
                    <a:pt x="612" y="41"/>
                    <a:pt x="613" y="39"/>
                    <a:pt x="614" y="38"/>
                  </a:cubicBezTo>
                  <a:cubicBezTo>
                    <a:pt x="623" y="30"/>
                    <a:pt x="630" y="20"/>
                    <a:pt x="637" y="9"/>
                  </a:cubicBezTo>
                  <a:cubicBezTo>
                    <a:pt x="638" y="9"/>
                    <a:pt x="639" y="9"/>
                    <a:pt x="640" y="9"/>
                  </a:cubicBezTo>
                  <a:cubicBezTo>
                    <a:pt x="641" y="9"/>
                    <a:pt x="646" y="7"/>
                    <a:pt x="642" y="7"/>
                  </a:cubicBezTo>
                  <a:cubicBezTo>
                    <a:pt x="641" y="7"/>
                    <a:pt x="639" y="7"/>
                    <a:pt x="638" y="7"/>
                  </a:cubicBezTo>
                  <a:cubicBezTo>
                    <a:pt x="639" y="5"/>
                    <a:pt x="640" y="3"/>
                    <a:pt x="642" y="2"/>
                  </a:cubicBezTo>
                  <a:cubicBezTo>
                    <a:pt x="643" y="0"/>
                    <a:pt x="637" y="0"/>
                    <a:pt x="637" y="2"/>
                  </a:cubicBezTo>
                  <a:cubicBezTo>
                    <a:pt x="635" y="3"/>
                    <a:pt x="634" y="5"/>
                    <a:pt x="633" y="7"/>
                  </a:cubicBezTo>
                  <a:cubicBezTo>
                    <a:pt x="632" y="7"/>
                    <a:pt x="630" y="7"/>
                    <a:pt x="629" y="7"/>
                  </a:cubicBezTo>
                  <a:cubicBezTo>
                    <a:pt x="627" y="7"/>
                    <a:pt x="623" y="9"/>
                    <a:pt x="626" y="9"/>
                  </a:cubicBezTo>
                  <a:cubicBezTo>
                    <a:pt x="628" y="9"/>
                    <a:pt x="630" y="9"/>
                    <a:pt x="632" y="9"/>
                  </a:cubicBezTo>
                  <a:cubicBezTo>
                    <a:pt x="624" y="21"/>
                    <a:pt x="616" y="31"/>
                    <a:pt x="607" y="41"/>
                  </a:cubicBezTo>
                  <a:cubicBezTo>
                    <a:pt x="607" y="41"/>
                    <a:pt x="606" y="41"/>
                    <a:pt x="606" y="41"/>
                  </a:cubicBezTo>
                  <a:cubicBezTo>
                    <a:pt x="606" y="42"/>
                    <a:pt x="605" y="42"/>
                    <a:pt x="605" y="43"/>
                  </a:cubicBezTo>
                  <a:cubicBezTo>
                    <a:pt x="597" y="50"/>
                    <a:pt x="588" y="57"/>
                    <a:pt x="582" y="67"/>
                  </a:cubicBezTo>
                  <a:cubicBezTo>
                    <a:pt x="576" y="73"/>
                    <a:pt x="569" y="79"/>
                    <a:pt x="562" y="84"/>
                  </a:cubicBezTo>
                  <a:cubicBezTo>
                    <a:pt x="561" y="84"/>
                    <a:pt x="560" y="83"/>
                    <a:pt x="559" y="84"/>
                  </a:cubicBezTo>
                  <a:cubicBezTo>
                    <a:pt x="552" y="87"/>
                    <a:pt x="546" y="91"/>
                    <a:pt x="540" y="94"/>
                  </a:cubicBezTo>
                  <a:cubicBezTo>
                    <a:pt x="542" y="92"/>
                    <a:pt x="544" y="89"/>
                    <a:pt x="546" y="87"/>
                  </a:cubicBezTo>
                  <a:cubicBezTo>
                    <a:pt x="548" y="85"/>
                    <a:pt x="550" y="83"/>
                    <a:pt x="552" y="82"/>
                  </a:cubicBezTo>
                  <a:cubicBezTo>
                    <a:pt x="562" y="73"/>
                    <a:pt x="571" y="63"/>
                    <a:pt x="579" y="53"/>
                  </a:cubicBezTo>
                  <a:cubicBezTo>
                    <a:pt x="583" y="50"/>
                    <a:pt x="588" y="47"/>
                    <a:pt x="592" y="43"/>
                  </a:cubicBezTo>
                  <a:cubicBezTo>
                    <a:pt x="594" y="42"/>
                    <a:pt x="592" y="40"/>
                    <a:pt x="590" y="40"/>
                  </a:cubicBezTo>
                  <a:cubicBezTo>
                    <a:pt x="591" y="40"/>
                    <a:pt x="591" y="39"/>
                    <a:pt x="592" y="39"/>
                  </a:cubicBezTo>
                  <a:cubicBezTo>
                    <a:pt x="592" y="39"/>
                    <a:pt x="592" y="39"/>
                    <a:pt x="592" y="39"/>
                  </a:cubicBezTo>
                  <a:cubicBezTo>
                    <a:pt x="592" y="39"/>
                    <a:pt x="592" y="38"/>
                    <a:pt x="592" y="38"/>
                  </a:cubicBezTo>
                  <a:cubicBezTo>
                    <a:pt x="596" y="34"/>
                    <a:pt x="600" y="29"/>
                    <a:pt x="602" y="23"/>
                  </a:cubicBezTo>
                  <a:cubicBezTo>
                    <a:pt x="602" y="24"/>
                    <a:pt x="602" y="25"/>
                    <a:pt x="602" y="25"/>
                  </a:cubicBezTo>
                  <a:cubicBezTo>
                    <a:pt x="602" y="28"/>
                    <a:pt x="607" y="27"/>
                    <a:pt x="608" y="25"/>
                  </a:cubicBezTo>
                  <a:cubicBezTo>
                    <a:pt x="608" y="24"/>
                    <a:pt x="608" y="23"/>
                    <a:pt x="609" y="23"/>
                  </a:cubicBezTo>
                  <a:cubicBezTo>
                    <a:pt x="610" y="23"/>
                    <a:pt x="613" y="22"/>
                    <a:pt x="613" y="21"/>
                  </a:cubicBezTo>
                  <a:cubicBezTo>
                    <a:pt x="615" y="16"/>
                    <a:pt x="616" y="11"/>
                    <a:pt x="617" y="6"/>
                  </a:cubicBezTo>
                  <a:cubicBezTo>
                    <a:pt x="617" y="4"/>
                    <a:pt x="612" y="5"/>
                    <a:pt x="612" y="7"/>
                  </a:cubicBezTo>
                  <a:cubicBezTo>
                    <a:pt x="612" y="7"/>
                    <a:pt x="612" y="8"/>
                    <a:pt x="611" y="8"/>
                  </a:cubicBezTo>
                  <a:cubicBezTo>
                    <a:pt x="610" y="8"/>
                    <a:pt x="609" y="9"/>
                    <a:pt x="609" y="10"/>
                  </a:cubicBezTo>
                  <a:cubicBezTo>
                    <a:pt x="609" y="11"/>
                    <a:pt x="608" y="12"/>
                    <a:pt x="608" y="13"/>
                  </a:cubicBezTo>
                  <a:cubicBezTo>
                    <a:pt x="608" y="12"/>
                    <a:pt x="608" y="12"/>
                    <a:pt x="608" y="12"/>
                  </a:cubicBezTo>
                  <a:cubicBezTo>
                    <a:pt x="608" y="9"/>
                    <a:pt x="602" y="10"/>
                    <a:pt x="602" y="12"/>
                  </a:cubicBezTo>
                  <a:cubicBezTo>
                    <a:pt x="602" y="13"/>
                    <a:pt x="602" y="15"/>
                    <a:pt x="602" y="16"/>
                  </a:cubicBezTo>
                  <a:cubicBezTo>
                    <a:pt x="601" y="16"/>
                    <a:pt x="600" y="16"/>
                    <a:pt x="600" y="17"/>
                  </a:cubicBezTo>
                  <a:cubicBezTo>
                    <a:pt x="598" y="21"/>
                    <a:pt x="596" y="25"/>
                    <a:pt x="594" y="28"/>
                  </a:cubicBezTo>
                  <a:cubicBezTo>
                    <a:pt x="595" y="25"/>
                    <a:pt x="595" y="22"/>
                    <a:pt x="596" y="19"/>
                  </a:cubicBezTo>
                  <a:cubicBezTo>
                    <a:pt x="596" y="16"/>
                    <a:pt x="590" y="17"/>
                    <a:pt x="590" y="20"/>
                  </a:cubicBezTo>
                  <a:cubicBezTo>
                    <a:pt x="589" y="26"/>
                    <a:pt x="588" y="32"/>
                    <a:pt x="587" y="38"/>
                  </a:cubicBezTo>
                  <a:cubicBezTo>
                    <a:pt x="587" y="38"/>
                    <a:pt x="587" y="38"/>
                    <a:pt x="587" y="39"/>
                  </a:cubicBezTo>
                  <a:cubicBezTo>
                    <a:pt x="587" y="39"/>
                    <a:pt x="587" y="39"/>
                    <a:pt x="586" y="39"/>
                  </a:cubicBezTo>
                  <a:cubicBezTo>
                    <a:pt x="583" y="43"/>
                    <a:pt x="580" y="46"/>
                    <a:pt x="577" y="50"/>
                  </a:cubicBezTo>
                  <a:cubicBezTo>
                    <a:pt x="552" y="70"/>
                    <a:pt x="527" y="90"/>
                    <a:pt x="502" y="111"/>
                  </a:cubicBezTo>
                  <a:cubicBezTo>
                    <a:pt x="474" y="136"/>
                    <a:pt x="447" y="163"/>
                    <a:pt x="421" y="190"/>
                  </a:cubicBezTo>
                  <a:cubicBezTo>
                    <a:pt x="366" y="244"/>
                    <a:pt x="314" y="299"/>
                    <a:pt x="262" y="356"/>
                  </a:cubicBezTo>
                  <a:cubicBezTo>
                    <a:pt x="237" y="383"/>
                    <a:pt x="212" y="411"/>
                    <a:pt x="187" y="439"/>
                  </a:cubicBezTo>
                  <a:cubicBezTo>
                    <a:pt x="185" y="441"/>
                    <a:pt x="184" y="444"/>
                    <a:pt x="182" y="446"/>
                  </a:cubicBezTo>
                  <a:cubicBezTo>
                    <a:pt x="181" y="446"/>
                    <a:pt x="181" y="446"/>
                    <a:pt x="181" y="446"/>
                  </a:cubicBezTo>
                  <a:cubicBezTo>
                    <a:pt x="182" y="444"/>
                    <a:pt x="182" y="442"/>
                    <a:pt x="183" y="440"/>
                  </a:cubicBezTo>
                  <a:cubicBezTo>
                    <a:pt x="183" y="438"/>
                    <a:pt x="178" y="440"/>
                    <a:pt x="178" y="441"/>
                  </a:cubicBezTo>
                  <a:cubicBezTo>
                    <a:pt x="178" y="441"/>
                    <a:pt x="178" y="441"/>
                    <a:pt x="178" y="441"/>
                  </a:cubicBezTo>
                  <a:cubicBezTo>
                    <a:pt x="178" y="441"/>
                    <a:pt x="178" y="441"/>
                    <a:pt x="178" y="441"/>
                  </a:cubicBezTo>
                  <a:cubicBezTo>
                    <a:pt x="179" y="439"/>
                    <a:pt x="174" y="440"/>
                    <a:pt x="173" y="441"/>
                  </a:cubicBezTo>
                  <a:cubicBezTo>
                    <a:pt x="171" y="444"/>
                    <a:pt x="169" y="448"/>
                    <a:pt x="167" y="452"/>
                  </a:cubicBezTo>
                  <a:cubicBezTo>
                    <a:pt x="167" y="451"/>
                    <a:pt x="167" y="450"/>
                    <a:pt x="168" y="449"/>
                  </a:cubicBezTo>
                  <a:cubicBezTo>
                    <a:pt x="168" y="449"/>
                    <a:pt x="168" y="449"/>
                    <a:pt x="168" y="449"/>
                  </a:cubicBezTo>
                  <a:cubicBezTo>
                    <a:pt x="168" y="448"/>
                    <a:pt x="168" y="448"/>
                    <a:pt x="168" y="448"/>
                  </a:cubicBezTo>
                  <a:cubicBezTo>
                    <a:pt x="173" y="437"/>
                    <a:pt x="177" y="427"/>
                    <a:pt x="179" y="416"/>
                  </a:cubicBezTo>
                  <a:cubicBezTo>
                    <a:pt x="179" y="415"/>
                    <a:pt x="179" y="415"/>
                    <a:pt x="178" y="415"/>
                  </a:cubicBezTo>
                  <a:cubicBezTo>
                    <a:pt x="183" y="388"/>
                    <a:pt x="184" y="360"/>
                    <a:pt x="196" y="334"/>
                  </a:cubicBezTo>
                  <a:cubicBezTo>
                    <a:pt x="200" y="326"/>
                    <a:pt x="204" y="319"/>
                    <a:pt x="209" y="311"/>
                  </a:cubicBezTo>
                  <a:cubicBezTo>
                    <a:pt x="205" y="320"/>
                    <a:pt x="200" y="330"/>
                    <a:pt x="197" y="339"/>
                  </a:cubicBezTo>
                  <a:cubicBezTo>
                    <a:pt x="184" y="370"/>
                    <a:pt x="180" y="400"/>
                    <a:pt x="180" y="433"/>
                  </a:cubicBezTo>
                  <a:cubicBezTo>
                    <a:pt x="180" y="436"/>
                    <a:pt x="185" y="435"/>
                    <a:pt x="185" y="433"/>
                  </a:cubicBezTo>
                  <a:cubicBezTo>
                    <a:pt x="185" y="401"/>
                    <a:pt x="189" y="374"/>
                    <a:pt x="200" y="344"/>
                  </a:cubicBezTo>
                  <a:cubicBezTo>
                    <a:pt x="211" y="316"/>
                    <a:pt x="224" y="289"/>
                    <a:pt x="243" y="265"/>
                  </a:cubicBezTo>
                  <a:cubicBezTo>
                    <a:pt x="240" y="272"/>
                    <a:pt x="237" y="278"/>
                    <a:pt x="234" y="285"/>
                  </a:cubicBezTo>
                  <a:cubicBezTo>
                    <a:pt x="229" y="292"/>
                    <a:pt x="225" y="300"/>
                    <a:pt x="221" y="308"/>
                  </a:cubicBezTo>
                  <a:cubicBezTo>
                    <a:pt x="218" y="316"/>
                    <a:pt x="214" y="323"/>
                    <a:pt x="210" y="330"/>
                  </a:cubicBezTo>
                  <a:cubicBezTo>
                    <a:pt x="206" y="338"/>
                    <a:pt x="203" y="347"/>
                    <a:pt x="201" y="355"/>
                  </a:cubicBezTo>
                  <a:cubicBezTo>
                    <a:pt x="199" y="359"/>
                    <a:pt x="197" y="362"/>
                    <a:pt x="195" y="366"/>
                  </a:cubicBezTo>
                  <a:cubicBezTo>
                    <a:pt x="195" y="366"/>
                    <a:pt x="196" y="366"/>
                    <a:pt x="197" y="366"/>
                  </a:cubicBezTo>
                  <a:cubicBezTo>
                    <a:pt x="196" y="369"/>
                    <a:pt x="196" y="372"/>
                    <a:pt x="195" y="374"/>
                  </a:cubicBezTo>
                  <a:cubicBezTo>
                    <a:pt x="193" y="381"/>
                    <a:pt x="193" y="387"/>
                    <a:pt x="193" y="393"/>
                  </a:cubicBezTo>
                  <a:cubicBezTo>
                    <a:pt x="193" y="403"/>
                    <a:pt x="202" y="411"/>
                    <a:pt x="195" y="421"/>
                  </a:cubicBezTo>
                  <a:cubicBezTo>
                    <a:pt x="194" y="423"/>
                    <a:pt x="199" y="423"/>
                    <a:pt x="200" y="421"/>
                  </a:cubicBezTo>
                  <a:cubicBezTo>
                    <a:pt x="206" y="411"/>
                    <a:pt x="200" y="402"/>
                    <a:pt x="198" y="392"/>
                  </a:cubicBezTo>
                  <a:cubicBezTo>
                    <a:pt x="197" y="381"/>
                    <a:pt x="200" y="369"/>
                    <a:pt x="204" y="358"/>
                  </a:cubicBezTo>
                  <a:cubicBezTo>
                    <a:pt x="218" y="331"/>
                    <a:pt x="227" y="303"/>
                    <a:pt x="243" y="278"/>
                  </a:cubicBezTo>
                  <a:cubicBezTo>
                    <a:pt x="259" y="254"/>
                    <a:pt x="276" y="233"/>
                    <a:pt x="285" y="205"/>
                  </a:cubicBezTo>
                  <a:cubicBezTo>
                    <a:pt x="294" y="197"/>
                    <a:pt x="302" y="186"/>
                    <a:pt x="312" y="178"/>
                  </a:cubicBezTo>
                  <a:cubicBezTo>
                    <a:pt x="303" y="210"/>
                    <a:pt x="280" y="234"/>
                    <a:pt x="265" y="263"/>
                  </a:cubicBezTo>
                  <a:cubicBezTo>
                    <a:pt x="248" y="293"/>
                    <a:pt x="236" y="327"/>
                    <a:pt x="237" y="361"/>
                  </a:cubicBezTo>
                  <a:cubicBezTo>
                    <a:pt x="237" y="364"/>
                    <a:pt x="243" y="364"/>
                    <a:pt x="243" y="361"/>
                  </a:cubicBezTo>
                  <a:cubicBezTo>
                    <a:pt x="241" y="323"/>
                    <a:pt x="256" y="288"/>
                    <a:pt x="274" y="255"/>
                  </a:cubicBezTo>
                  <a:cubicBezTo>
                    <a:pt x="290" y="228"/>
                    <a:pt x="311" y="206"/>
                    <a:pt x="318" y="175"/>
                  </a:cubicBezTo>
                  <a:cubicBezTo>
                    <a:pt x="318" y="173"/>
                    <a:pt x="317" y="173"/>
                    <a:pt x="316" y="173"/>
                  </a:cubicBezTo>
                  <a:cubicBezTo>
                    <a:pt x="315" y="172"/>
                    <a:pt x="313" y="172"/>
                    <a:pt x="311" y="173"/>
                  </a:cubicBezTo>
                  <a:cubicBezTo>
                    <a:pt x="300" y="181"/>
                    <a:pt x="292" y="193"/>
                    <a:pt x="282" y="203"/>
                  </a:cubicBezTo>
                  <a:cubicBezTo>
                    <a:pt x="281" y="203"/>
                    <a:pt x="280" y="203"/>
                    <a:pt x="280" y="204"/>
                  </a:cubicBezTo>
                  <a:cubicBezTo>
                    <a:pt x="280" y="204"/>
                    <a:pt x="280" y="204"/>
                    <a:pt x="280" y="204"/>
                  </a:cubicBezTo>
                  <a:cubicBezTo>
                    <a:pt x="277" y="207"/>
                    <a:pt x="275" y="209"/>
                    <a:pt x="272" y="210"/>
                  </a:cubicBezTo>
                  <a:cubicBezTo>
                    <a:pt x="272" y="210"/>
                    <a:pt x="271" y="210"/>
                    <a:pt x="271" y="210"/>
                  </a:cubicBezTo>
                  <a:cubicBezTo>
                    <a:pt x="257" y="211"/>
                    <a:pt x="245" y="219"/>
                    <a:pt x="235" y="228"/>
                  </a:cubicBezTo>
                  <a:cubicBezTo>
                    <a:pt x="222" y="238"/>
                    <a:pt x="209" y="253"/>
                    <a:pt x="205" y="270"/>
                  </a:cubicBezTo>
                  <a:cubicBezTo>
                    <a:pt x="205" y="272"/>
                    <a:pt x="210" y="271"/>
                    <a:pt x="210" y="269"/>
                  </a:cubicBezTo>
                  <a:cubicBezTo>
                    <a:pt x="213" y="258"/>
                    <a:pt x="220" y="248"/>
                    <a:pt x="228" y="239"/>
                  </a:cubicBezTo>
                  <a:cubicBezTo>
                    <a:pt x="238" y="228"/>
                    <a:pt x="253" y="214"/>
                    <a:pt x="269" y="213"/>
                  </a:cubicBezTo>
                  <a:cubicBezTo>
                    <a:pt x="269" y="213"/>
                    <a:pt x="270" y="212"/>
                    <a:pt x="271" y="212"/>
                  </a:cubicBezTo>
                  <a:cubicBezTo>
                    <a:pt x="271" y="213"/>
                    <a:pt x="274" y="214"/>
                    <a:pt x="275" y="213"/>
                  </a:cubicBezTo>
                  <a:cubicBezTo>
                    <a:pt x="276" y="212"/>
                    <a:pt x="277" y="212"/>
                    <a:pt x="278" y="211"/>
                  </a:cubicBezTo>
                  <a:cubicBezTo>
                    <a:pt x="271" y="230"/>
                    <a:pt x="260" y="247"/>
                    <a:pt x="248" y="263"/>
                  </a:cubicBezTo>
                  <a:cubicBezTo>
                    <a:pt x="250" y="258"/>
                    <a:pt x="252" y="253"/>
                    <a:pt x="253" y="248"/>
                  </a:cubicBezTo>
                  <a:cubicBezTo>
                    <a:pt x="253" y="246"/>
                    <a:pt x="248" y="247"/>
                    <a:pt x="247" y="249"/>
                  </a:cubicBezTo>
                  <a:cubicBezTo>
                    <a:pt x="246" y="253"/>
                    <a:pt x="245" y="257"/>
                    <a:pt x="244" y="261"/>
                  </a:cubicBezTo>
                  <a:cubicBezTo>
                    <a:pt x="243" y="260"/>
                    <a:pt x="240" y="260"/>
                    <a:pt x="239" y="262"/>
                  </a:cubicBezTo>
                  <a:cubicBezTo>
                    <a:pt x="238" y="263"/>
                    <a:pt x="237" y="265"/>
                    <a:pt x="235" y="267"/>
                  </a:cubicBezTo>
                  <a:cubicBezTo>
                    <a:pt x="235" y="267"/>
                    <a:pt x="235" y="267"/>
                    <a:pt x="235" y="268"/>
                  </a:cubicBezTo>
                  <a:cubicBezTo>
                    <a:pt x="219" y="291"/>
                    <a:pt x="201" y="312"/>
                    <a:pt x="189" y="338"/>
                  </a:cubicBezTo>
                  <a:cubicBezTo>
                    <a:pt x="180" y="358"/>
                    <a:pt x="178" y="379"/>
                    <a:pt x="175" y="400"/>
                  </a:cubicBezTo>
                  <a:cubicBezTo>
                    <a:pt x="175" y="400"/>
                    <a:pt x="175" y="399"/>
                    <a:pt x="175" y="398"/>
                  </a:cubicBezTo>
                  <a:cubicBezTo>
                    <a:pt x="175" y="397"/>
                    <a:pt x="170" y="398"/>
                    <a:pt x="170" y="400"/>
                  </a:cubicBezTo>
                  <a:cubicBezTo>
                    <a:pt x="169" y="416"/>
                    <a:pt x="166" y="433"/>
                    <a:pt x="163" y="449"/>
                  </a:cubicBezTo>
                  <a:cubicBezTo>
                    <a:pt x="163" y="449"/>
                    <a:pt x="163" y="449"/>
                    <a:pt x="163" y="449"/>
                  </a:cubicBezTo>
                  <a:cubicBezTo>
                    <a:pt x="162" y="451"/>
                    <a:pt x="161" y="452"/>
                    <a:pt x="160" y="454"/>
                  </a:cubicBezTo>
                  <a:cubicBezTo>
                    <a:pt x="161" y="448"/>
                    <a:pt x="162" y="441"/>
                    <a:pt x="163" y="435"/>
                  </a:cubicBezTo>
                  <a:cubicBezTo>
                    <a:pt x="163" y="433"/>
                    <a:pt x="164" y="432"/>
                    <a:pt x="165" y="430"/>
                  </a:cubicBezTo>
                  <a:cubicBezTo>
                    <a:pt x="165" y="429"/>
                    <a:pt x="164" y="429"/>
                    <a:pt x="164" y="429"/>
                  </a:cubicBezTo>
                  <a:cubicBezTo>
                    <a:pt x="168" y="397"/>
                    <a:pt x="171" y="365"/>
                    <a:pt x="181" y="336"/>
                  </a:cubicBezTo>
                  <a:cubicBezTo>
                    <a:pt x="191" y="317"/>
                    <a:pt x="205" y="300"/>
                    <a:pt x="217" y="282"/>
                  </a:cubicBezTo>
                  <a:cubicBezTo>
                    <a:pt x="218" y="280"/>
                    <a:pt x="213" y="280"/>
                    <a:pt x="212" y="282"/>
                  </a:cubicBezTo>
                  <a:cubicBezTo>
                    <a:pt x="204" y="293"/>
                    <a:pt x="196" y="304"/>
                    <a:pt x="189" y="315"/>
                  </a:cubicBezTo>
                  <a:cubicBezTo>
                    <a:pt x="196" y="299"/>
                    <a:pt x="206" y="284"/>
                    <a:pt x="219" y="271"/>
                  </a:cubicBezTo>
                  <a:cubicBezTo>
                    <a:pt x="222" y="268"/>
                    <a:pt x="217" y="267"/>
                    <a:pt x="215" y="269"/>
                  </a:cubicBezTo>
                  <a:cubicBezTo>
                    <a:pt x="194" y="290"/>
                    <a:pt x="183" y="313"/>
                    <a:pt x="175" y="338"/>
                  </a:cubicBezTo>
                  <a:cubicBezTo>
                    <a:pt x="172" y="343"/>
                    <a:pt x="170" y="347"/>
                    <a:pt x="168" y="352"/>
                  </a:cubicBezTo>
                  <a:cubicBezTo>
                    <a:pt x="156" y="380"/>
                    <a:pt x="159" y="413"/>
                    <a:pt x="155" y="443"/>
                  </a:cubicBezTo>
                  <a:cubicBezTo>
                    <a:pt x="155" y="444"/>
                    <a:pt x="155" y="444"/>
                    <a:pt x="156" y="445"/>
                  </a:cubicBezTo>
                  <a:cubicBezTo>
                    <a:pt x="154" y="454"/>
                    <a:pt x="153" y="464"/>
                    <a:pt x="150" y="473"/>
                  </a:cubicBezTo>
                  <a:cubicBezTo>
                    <a:pt x="150" y="476"/>
                    <a:pt x="155" y="475"/>
                    <a:pt x="156" y="473"/>
                  </a:cubicBezTo>
                  <a:cubicBezTo>
                    <a:pt x="156" y="473"/>
                    <a:pt x="156" y="472"/>
                    <a:pt x="156" y="472"/>
                  </a:cubicBezTo>
                  <a:cubicBezTo>
                    <a:pt x="158" y="471"/>
                    <a:pt x="159" y="471"/>
                    <a:pt x="159" y="470"/>
                  </a:cubicBezTo>
                  <a:cubicBezTo>
                    <a:pt x="163" y="467"/>
                    <a:pt x="165" y="463"/>
                    <a:pt x="167" y="459"/>
                  </a:cubicBezTo>
                  <a:cubicBezTo>
                    <a:pt x="170" y="456"/>
                    <a:pt x="172" y="454"/>
                    <a:pt x="174" y="451"/>
                  </a:cubicBezTo>
                  <a:cubicBezTo>
                    <a:pt x="173" y="453"/>
                    <a:pt x="172" y="455"/>
                    <a:pt x="171" y="457"/>
                  </a:cubicBezTo>
                  <a:cubicBezTo>
                    <a:pt x="169" y="459"/>
                    <a:pt x="167" y="462"/>
                    <a:pt x="166" y="465"/>
                  </a:cubicBezTo>
                  <a:cubicBezTo>
                    <a:pt x="166" y="465"/>
                    <a:pt x="166" y="465"/>
                    <a:pt x="166" y="465"/>
                  </a:cubicBezTo>
                  <a:cubicBezTo>
                    <a:pt x="166" y="465"/>
                    <a:pt x="166" y="465"/>
                    <a:pt x="166" y="465"/>
                  </a:cubicBezTo>
                  <a:cubicBezTo>
                    <a:pt x="166" y="465"/>
                    <a:pt x="166" y="465"/>
                    <a:pt x="166" y="465"/>
                  </a:cubicBezTo>
                  <a:cubicBezTo>
                    <a:pt x="165" y="465"/>
                    <a:pt x="165" y="465"/>
                    <a:pt x="166" y="466"/>
                  </a:cubicBezTo>
                  <a:cubicBezTo>
                    <a:pt x="149" y="486"/>
                    <a:pt x="134" y="508"/>
                    <a:pt x="118" y="529"/>
                  </a:cubicBezTo>
                  <a:cubicBezTo>
                    <a:pt x="115" y="532"/>
                    <a:pt x="113" y="536"/>
                    <a:pt x="110" y="539"/>
                  </a:cubicBezTo>
                  <a:cubicBezTo>
                    <a:pt x="110" y="539"/>
                    <a:pt x="110" y="539"/>
                    <a:pt x="110" y="539"/>
                  </a:cubicBezTo>
                  <a:cubicBezTo>
                    <a:pt x="106" y="512"/>
                    <a:pt x="97" y="489"/>
                    <a:pt x="103" y="461"/>
                  </a:cubicBezTo>
                  <a:cubicBezTo>
                    <a:pt x="108" y="439"/>
                    <a:pt x="117" y="419"/>
                    <a:pt x="114" y="396"/>
                  </a:cubicBezTo>
                  <a:cubicBezTo>
                    <a:pt x="114" y="395"/>
                    <a:pt x="109" y="396"/>
                    <a:pt x="109" y="398"/>
                  </a:cubicBezTo>
                  <a:cubicBezTo>
                    <a:pt x="112" y="422"/>
                    <a:pt x="101" y="444"/>
                    <a:pt x="97" y="467"/>
                  </a:cubicBezTo>
                  <a:cubicBezTo>
                    <a:pt x="92" y="492"/>
                    <a:pt x="101" y="515"/>
                    <a:pt x="105" y="540"/>
                  </a:cubicBezTo>
                  <a:cubicBezTo>
                    <a:pt x="105" y="541"/>
                    <a:pt x="108" y="541"/>
                    <a:pt x="110" y="540"/>
                  </a:cubicBezTo>
                  <a:cubicBezTo>
                    <a:pt x="92" y="563"/>
                    <a:pt x="76" y="586"/>
                    <a:pt x="61" y="611"/>
                  </a:cubicBezTo>
                  <a:cubicBezTo>
                    <a:pt x="43" y="641"/>
                    <a:pt x="26" y="672"/>
                    <a:pt x="2" y="698"/>
                  </a:cubicBezTo>
                  <a:cubicBezTo>
                    <a:pt x="0" y="701"/>
                    <a:pt x="5" y="702"/>
                    <a:pt x="7" y="700"/>
                  </a:cubicBezTo>
                  <a:cubicBezTo>
                    <a:pt x="7" y="699"/>
                    <a:pt x="8" y="699"/>
                    <a:pt x="8" y="698"/>
                  </a:cubicBezTo>
                  <a:cubicBezTo>
                    <a:pt x="9" y="698"/>
                    <a:pt x="9" y="698"/>
                    <a:pt x="9" y="698"/>
                  </a:cubicBezTo>
                  <a:cubicBezTo>
                    <a:pt x="39" y="679"/>
                    <a:pt x="62" y="654"/>
                    <a:pt x="82" y="625"/>
                  </a:cubicBezTo>
                  <a:cubicBezTo>
                    <a:pt x="103" y="595"/>
                    <a:pt x="119" y="561"/>
                    <a:pt x="140" y="531"/>
                  </a:cubicBezTo>
                  <a:cubicBezTo>
                    <a:pt x="165" y="519"/>
                    <a:pt x="186" y="501"/>
                    <a:pt x="210" y="488"/>
                  </a:cubicBezTo>
                  <a:close/>
                  <a:moveTo>
                    <a:pt x="413" y="381"/>
                  </a:moveTo>
                  <a:cubicBezTo>
                    <a:pt x="425" y="379"/>
                    <a:pt x="436" y="374"/>
                    <a:pt x="447" y="369"/>
                  </a:cubicBezTo>
                  <a:cubicBezTo>
                    <a:pt x="447" y="369"/>
                    <a:pt x="447" y="369"/>
                    <a:pt x="448" y="368"/>
                  </a:cubicBezTo>
                  <a:cubicBezTo>
                    <a:pt x="450" y="368"/>
                    <a:pt x="453" y="367"/>
                    <a:pt x="455" y="365"/>
                  </a:cubicBezTo>
                  <a:cubicBezTo>
                    <a:pt x="444" y="376"/>
                    <a:pt x="428" y="380"/>
                    <a:pt x="413" y="381"/>
                  </a:cubicBezTo>
                  <a:close/>
                  <a:moveTo>
                    <a:pt x="217" y="481"/>
                  </a:moveTo>
                  <a:cubicBezTo>
                    <a:pt x="190" y="492"/>
                    <a:pt x="169" y="512"/>
                    <a:pt x="143" y="525"/>
                  </a:cubicBezTo>
                  <a:cubicBezTo>
                    <a:pt x="148" y="518"/>
                    <a:pt x="153" y="511"/>
                    <a:pt x="158" y="504"/>
                  </a:cubicBezTo>
                  <a:cubicBezTo>
                    <a:pt x="159" y="505"/>
                    <a:pt x="161" y="505"/>
                    <a:pt x="162" y="504"/>
                  </a:cubicBezTo>
                  <a:cubicBezTo>
                    <a:pt x="196" y="475"/>
                    <a:pt x="241" y="467"/>
                    <a:pt x="285" y="464"/>
                  </a:cubicBezTo>
                  <a:cubicBezTo>
                    <a:pt x="262" y="469"/>
                    <a:pt x="239" y="473"/>
                    <a:pt x="217" y="481"/>
                  </a:cubicBezTo>
                  <a:close/>
                  <a:moveTo>
                    <a:pt x="583" y="72"/>
                  </a:moveTo>
                  <a:cubicBezTo>
                    <a:pt x="586" y="71"/>
                    <a:pt x="588" y="70"/>
                    <a:pt x="591" y="69"/>
                  </a:cubicBezTo>
                  <a:cubicBezTo>
                    <a:pt x="588" y="70"/>
                    <a:pt x="586" y="72"/>
                    <a:pt x="584" y="74"/>
                  </a:cubicBezTo>
                  <a:cubicBezTo>
                    <a:pt x="578" y="78"/>
                    <a:pt x="572" y="82"/>
                    <a:pt x="566" y="87"/>
                  </a:cubicBezTo>
                  <a:cubicBezTo>
                    <a:pt x="571" y="82"/>
                    <a:pt x="576" y="77"/>
                    <a:pt x="581" y="73"/>
                  </a:cubicBezTo>
                  <a:cubicBezTo>
                    <a:pt x="582" y="73"/>
                    <a:pt x="583" y="72"/>
                    <a:pt x="583" y="72"/>
                  </a:cubicBezTo>
                  <a:close/>
                  <a:moveTo>
                    <a:pt x="483" y="150"/>
                  </a:moveTo>
                  <a:cubicBezTo>
                    <a:pt x="485" y="148"/>
                    <a:pt x="486" y="146"/>
                    <a:pt x="488" y="145"/>
                  </a:cubicBezTo>
                  <a:cubicBezTo>
                    <a:pt x="487" y="146"/>
                    <a:pt x="487" y="147"/>
                    <a:pt x="486" y="148"/>
                  </a:cubicBezTo>
                  <a:cubicBezTo>
                    <a:pt x="485" y="149"/>
                    <a:pt x="484" y="149"/>
                    <a:pt x="483" y="150"/>
                  </a:cubicBezTo>
                  <a:close/>
                  <a:moveTo>
                    <a:pt x="428" y="200"/>
                  </a:moveTo>
                  <a:cubicBezTo>
                    <a:pt x="430" y="199"/>
                    <a:pt x="432" y="198"/>
                    <a:pt x="434" y="197"/>
                  </a:cubicBezTo>
                  <a:cubicBezTo>
                    <a:pt x="430" y="199"/>
                    <a:pt x="427" y="201"/>
                    <a:pt x="423" y="204"/>
                  </a:cubicBezTo>
                  <a:cubicBezTo>
                    <a:pt x="425" y="202"/>
                    <a:pt x="426" y="201"/>
                    <a:pt x="428" y="200"/>
                  </a:cubicBezTo>
                  <a:close/>
                  <a:moveTo>
                    <a:pt x="454" y="185"/>
                  </a:moveTo>
                  <a:cubicBezTo>
                    <a:pt x="454" y="185"/>
                    <a:pt x="455" y="185"/>
                    <a:pt x="455" y="185"/>
                  </a:cubicBezTo>
                  <a:cubicBezTo>
                    <a:pt x="455" y="185"/>
                    <a:pt x="454" y="185"/>
                    <a:pt x="454" y="185"/>
                  </a:cubicBezTo>
                  <a:cubicBezTo>
                    <a:pt x="454" y="185"/>
                    <a:pt x="454" y="185"/>
                    <a:pt x="454" y="185"/>
                  </a:cubicBezTo>
                  <a:close/>
                  <a:moveTo>
                    <a:pt x="436" y="192"/>
                  </a:moveTo>
                  <a:cubicBezTo>
                    <a:pt x="443" y="186"/>
                    <a:pt x="449" y="180"/>
                    <a:pt x="455" y="174"/>
                  </a:cubicBezTo>
                  <a:cubicBezTo>
                    <a:pt x="456" y="174"/>
                    <a:pt x="456" y="174"/>
                    <a:pt x="456" y="174"/>
                  </a:cubicBezTo>
                  <a:cubicBezTo>
                    <a:pt x="456" y="175"/>
                    <a:pt x="456" y="175"/>
                    <a:pt x="455" y="175"/>
                  </a:cubicBezTo>
                  <a:cubicBezTo>
                    <a:pt x="455" y="177"/>
                    <a:pt x="460" y="175"/>
                    <a:pt x="461" y="175"/>
                  </a:cubicBezTo>
                  <a:cubicBezTo>
                    <a:pt x="461" y="174"/>
                    <a:pt x="462" y="173"/>
                    <a:pt x="463" y="173"/>
                  </a:cubicBezTo>
                  <a:cubicBezTo>
                    <a:pt x="463" y="173"/>
                    <a:pt x="464" y="173"/>
                    <a:pt x="464" y="173"/>
                  </a:cubicBezTo>
                  <a:cubicBezTo>
                    <a:pt x="460" y="175"/>
                    <a:pt x="456" y="178"/>
                    <a:pt x="452" y="180"/>
                  </a:cubicBezTo>
                  <a:cubicBezTo>
                    <a:pt x="449" y="182"/>
                    <a:pt x="453" y="183"/>
                    <a:pt x="455" y="182"/>
                  </a:cubicBezTo>
                  <a:cubicBezTo>
                    <a:pt x="463" y="177"/>
                    <a:pt x="472" y="172"/>
                    <a:pt x="480" y="167"/>
                  </a:cubicBezTo>
                  <a:cubicBezTo>
                    <a:pt x="481" y="167"/>
                    <a:pt x="482" y="167"/>
                    <a:pt x="483" y="167"/>
                  </a:cubicBezTo>
                  <a:cubicBezTo>
                    <a:pt x="467" y="176"/>
                    <a:pt x="452" y="184"/>
                    <a:pt x="436" y="192"/>
                  </a:cubicBezTo>
                  <a:close/>
                  <a:moveTo>
                    <a:pt x="479" y="143"/>
                  </a:moveTo>
                  <a:cubicBezTo>
                    <a:pt x="476" y="146"/>
                    <a:pt x="473" y="149"/>
                    <a:pt x="471" y="152"/>
                  </a:cubicBezTo>
                  <a:cubicBezTo>
                    <a:pt x="469" y="154"/>
                    <a:pt x="467" y="156"/>
                    <a:pt x="465" y="158"/>
                  </a:cubicBezTo>
                  <a:cubicBezTo>
                    <a:pt x="465" y="158"/>
                    <a:pt x="465" y="159"/>
                    <a:pt x="465" y="159"/>
                  </a:cubicBezTo>
                  <a:cubicBezTo>
                    <a:pt x="460" y="163"/>
                    <a:pt x="456" y="168"/>
                    <a:pt x="452" y="172"/>
                  </a:cubicBezTo>
                  <a:cubicBezTo>
                    <a:pt x="451" y="172"/>
                    <a:pt x="450" y="172"/>
                    <a:pt x="449" y="173"/>
                  </a:cubicBezTo>
                  <a:cubicBezTo>
                    <a:pt x="459" y="163"/>
                    <a:pt x="469" y="153"/>
                    <a:pt x="479" y="143"/>
                  </a:cubicBezTo>
                  <a:close/>
                  <a:moveTo>
                    <a:pt x="496" y="139"/>
                  </a:moveTo>
                  <a:cubicBezTo>
                    <a:pt x="496" y="139"/>
                    <a:pt x="495" y="139"/>
                    <a:pt x="495" y="139"/>
                  </a:cubicBezTo>
                  <a:cubicBezTo>
                    <a:pt x="496" y="138"/>
                    <a:pt x="497" y="137"/>
                    <a:pt x="498" y="136"/>
                  </a:cubicBezTo>
                  <a:cubicBezTo>
                    <a:pt x="497" y="137"/>
                    <a:pt x="497" y="138"/>
                    <a:pt x="496" y="139"/>
                  </a:cubicBezTo>
                  <a:close/>
                  <a:moveTo>
                    <a:pt x="468" y="171"/>
                  </a:moveTo>
                  <a:cubicBezTo>
                    <a:pt x="468" y="171"/>
                    <a:pt x="468" y="171"/>
                    <a:pt x="468" y="170"/>
                  </a:cubicBezTo>
                  <a:cubicBezTo>
                    <a:pt x="468" y="170"/>
                    <a:pt x="469" y="170"/>
                    <a:pt x="469" y="170"/>
                  </a:cubicBezTo>
                  <a:cubicBezTo>
                    <a:pt x="469" y="170"/>
                    <a:pt x="468" y="171"/>
                    <a:pt x="468" y="171"/>
                  </a:cubicBezTo>
                  <a:close/>
                  <a:moveTo>
                    <a:pt x="466" y="165"/>
                  </a:moveTo>
                  <a:cubicBezTo>
                    <a:pt x="466" y="165"/>
                    <a:pt x="466" y="165"/>
                    <a:pt x="466" y="164"/>
                  </a:cubicBezTo>
                  <a:cubicBezTo>
                    <a:pt x="467" y="164"/>
                    <a:pt x="467" y="164"/>
                    <a:pt x="467" y="164"/>
                  </a:cubicBezTo>
                  <a:cubicBezTo>
                    <a:pt x="467" y="164"/>
                    <a:pt x="467" y="164"/>
                    <a:pt x="467" y="164"/>
                  </a:cubicBezTo>
                  <a:cubicBezTo>
                    <a:pt x="467" y="164"/>
                    <a:pt x="466" y="165"/>
                    <a:pt x="466" y="165"/>
                  </a:cubicBezTo>
                  <a:close/>
                  <a:moveTo>
                    <a:pt x="501" y="139"/>
                  </a:moveTo>
                  <a:cubicBezTo>
                    <a:pt x="502" y="138"/>
                    <a:pt x="504" y="137"/>
                    <a:pt x="505" y="136"/>
                  </a:cubicBezTo>
                  <a:cubicBezTo>
                    <a:pt x="504" y="137"/>
                    <a:pt x="502" y="138"/>
                    <a:pt x="501" y="139"/>
                  </a:cubicBezTo>
                  <a:close/>
                  <a:moveTo>
                    <a:pt x="527" y="112"/>
                  </a:moveTo>
                  <a:cubicBezTo>
                    <a:pt x="535" y="107"/>
                    <a:pt x="544" y="102"/>
                    <a:pt x="553" y="97"/>
                  </a:cubicBezTo>
                  <a:cubicBezTo>
                    <a:pt x="553" y="97"/>
                    <a:pt x="554" y="97"/>
                    <a:pt x="554" y="97"/>
                  </a:cubicBezTo>
                  <a:cubicBezTo>
                    <a:pt x="554" y="98"/>
                    <a:pt x="553" y="98"/>
                    <a:pt x="553" y="99"/>
                  </a:cubicBezTo>
                  <a:cubicBezTo>
                    <a:pt x="552" y="99"/>
                    <a:pt x="551" y="100"/>
                    <a:pt x="551" y="100"/>
                  </a:cubicBezTo>
                  <a:cubicBezTo>
                    <a:pt x="543" y="104"/>
                    <a:pt x="535" y="108"/>
                    <a:pt x="527" y="112"/>
                  </a:cubicBezTo>
                  <a:close/>
                  <a:moveTo>
                    <a:pt x="569" y="88"/>
                  </a:moveTo>
                  <a:cubicBezTo>
                    <a:pt x="569" y="88"/>
                    <a:pt x="570" y="88"/>
                    <a:pt x="570" y="88"/>
                  </a:cubicBezTo>
                  <a:cubicBezTo>
                    <a:pt x="569" y="88"/>
                    <a:pt x="569" y="88"/>
                    <a:pt x="568" y="89"/>
                  </a:cubicBezTo>
                  <a:cubicBezTo>
                    <a:pt x="569" y="89"/>
                    <a:pt x="569" y="88"/>
                    <a:pt x="569" y="88"/>
                  </a:cubicBezTo>
                  <a:close/>
                  <a:moveTo>
                    <a:pt x="585" y="78"/>
                  </a:moveTo>
                  <a:cubicBezTo>
                    <a:pt x="583" y="80"/>
                    <a:pt x="582" y="81"/>
                    <a:pt x="581" y="82"/>
                  </a:cubicBezTo>
                  <a:cubicBezTo>
                    <a:pt x="580" y="82"/>
                    <a:pt x="579" y="82"/>
                    <a:pt x="578" y="82"/>
                  </a:cubicBezTo>
                  <a:cubicBezTo>
                    <a:pt x="581" y="81"/>
                    <a:pt x="583" y="80"/>
                    <a:pt x="585" y="78"/>
                  </a:cubicBezTo>
                  <a:close/>
                  <a:moveTo>
                    <a:pt x="527" y="109"/>
                  </a:moveTo>
                  <a:cubicBezTo>
                    <a:pt x="523" y="111"/>
                    <a:pt x="520" y="114"/>
                    <a:pt x="517" y="116"/>
                  </a:cubicBezTo>
                  <a:cubicBezTo>
                    <a:pt x="520" y="113"/>
                    <a:pt x="523" y="111"/>
                    <a:pt x="526" y="109"/>
                  </a:cubicBezTo>
                  <a:cubicBezTo>
                    <a:pt x="526" y="109"/>
                    <a:pt x="526" y="109"/>
                    <a:pt x="526" y="109"/>
                  </a:cubicBezTo>
                  <a:cubicBezTo>
                    <a:pt x="526" y="109"/>
                    <a:pt x="526" y="109"/>
                    <a:pt x="527" y="109"/>
                  </a:cubicBezTo>
                  <a:close/>
                  <a:moveTo>
                    <a:pt x="487" y="137"/>
                  </a:moveTo>
                  <a:cubicBezTo>
                    <a:pt x="486" y="137"/>
                    <a:pt x="486" y="137"/>
                    <a:pt x="485" y="137"/>
                  </a:cubicBezTo>
                  <a:cubicBezTo>
                    <a:pt x="486" y="137"/>
                    <a:pt x="487" y="136"/>
                    <a:pt x="488" y="136"/>
                  </a:cubicBezTo>
                  <a:cubicBezTo>
                    <a:pt x="488" y="136"/>
                    <a:pt x="487" y="137"/>
                    <a:pt x="487" y="137"/>
                  </a:cubicBezTo>
                  <a:close/>
                  <a:moveTo>
                    <a:pt x="444" y="178"/>
                  </a:moveTo>
                  <a:cubicBezTo>
                    <a:pt x="444" y="179"/>
                    <a:pt x="444" y="178"/>
                    <a:pt x="445" y="178"/>
                  </a:cubicBezTo>
                  <a:cubicBezTo>
                    <a:pt x="441" y="181"/>
                    <a:pt x="438" y="185"/>
                    <a:pt x="435" y="188"/>
                  </a:cubicBezTo>
                  <a:cubicBezTo>
                    <a:pt x="435" y="187"/>
                    <a:pt x="436" y="187"/>
                    <a:pt x="436" y="186"/>
                  </a:cubicBezTo>
                  <a:cubicBezTo>
                    <a:pt x="438" y="184"/>
                    <a:pt x="441" y="181"/>
                    <a:pt x="444" y="178"/>
                  </a:cubicBezTo>
                  <a:close/>
                  <a:moveTo>
                    <a:pt x="377" y="261"/>
                  </a:moveTo>
                  <a:cubicBezTo>
                    <a:pt x="375" y="263"/>
                    <a:pt x="373" y="265"/>
                    <a:pt x="370" y="268"/>
                  </a:cubicBezTo>
                  <a:cubicBezTo>
                    <a:pt x="369" y="268"/>
                    <a:pt x="368" y="269"/>
                    <a:pt x="366" y="270"/>
                  </a:cubicBezTo>
                  <a:cubicBezTo>
                    <a:pt x="370" y="267"/>
                    <a:pt x="373" y="264"/>
                    <a:pt x="377" y="261"/>
                  </a:cubicBezTo>
                  <a:close/>
                  <a:moveTo>
                    <a:pt x="317" y="325"/>
                  </a:moveTo>
                  <a:cubicBezTo>
                    <a:pt x="317" y="325"/>
                    <a:pt x="318" y="325"/>
                    <a:pt x="318" y="325"/>
                  </a:cubicBezTo>
                  <a:cubicBezTo>
                    <a:pt x="315" y="329"/>
                    <a:pt x="311" y="332"/>
                    <a:pt x="307" y="336"/>
                  </a:cubicBezTo>
                  <a:cubicBezTo>
                    <a:pt x="310" y="332"/>
                    <a:pt x="313" y="328"/>
                    <a:pt x="317" y="325"/>
                  </a:cubicBezTo>
                  <a:close/>
                  <a:moveTo>
                    <a:pt x="337" y="306"/>
                  </a:moveTo>
                  <a:cubicBezTo>
                    <a:pt x="338" y="306"/>
                    <a:pt x="338" y="306"/>
                    <a:pt x="338" y="306"/>
                  </a:cubicBezTo>
                  <a:cubicBezTo>
                    <a:pt x="338" y="306"/>
                    <a:pt x="338" y="306"/>
                    <a:pt x="338" y="305"/>
                  </a:cubicBezTo>
                  <a:cubicBezTo>
                    <a:pt x="338" y="306"/>
                    <a:pt x="338" y="306"/>
                    <a:pt x="337" y="306"/>
                  </a:cubicBezTo>
                  <a:close/>
                  <a:moveTo>
                    <a:pt x="325" y="305"/>
                  </a:moveTo>
                  <a:cubicBezTo>
                    <a:pt x="322" y="309"/>
                    <a:pt x="319" y="312"/>
                    <a:pt x="317" y="315"/>
                  </a:cubicBezTo>
                  <a:cubicBezTo>
                    <a:pt x="317" y="314"/>
                    <a:pt x="317" y="314"/>
                    <a:pt x="318" y="313"/>
                  </a:cubicBezTo>
                  <a:cubicBezTo>
                    <a:pt x="320" y="311"/>
                    <a:pt x="322" y="308"/>
                    <a:pt x="325" y="305"/>
                  </a:cubicBezTo>
                  <a:close/>
                  <a:moveTo>
                    <a:pt x="306" y="326"/>
                  </a:moveTo>
                  <a:cubicBezTo>
                    <a:pt x="306" y="327"/>
                    <a:pt x="307" y="327"/>
                    <a:pt x="308" y="328"/>
                  </a:cubicBezTo>
                  <a:cubicBezTo>
                    <a:pt x="301" y="335"/>
                    <a:pt x="293" y="343"/>
                    <a:pt x="286" y="350"/>
                  </a:cubicBezTo>
                  <a:cubicBezTo>
                    <a:pt x="289" y="347"/>
                    <a:pt x="292" y="344"/>
                    <a:pt x="294" y="341"/>
                  </a:cubicBezTo>
                  <a:cubicBezTo>
                    <a:pt x="294" y="340"/>
                    <a:pt x="294" y="340"/>
                    <a:pt x="295" y="340"/>
                  </a:cubicBezTo>
                  <a:cubicBezTo>
                    <a:pt x="298" y="335"/>
                    <a:pt x="302" y="331"/>
                    <a:pt x="306" y="326"/>
                  </a:cubicBezTo>
                  <a:close/>
                  <a:moveTo>
                    <a:pt x="241" y="418"/>
                  </a:moveTo>
                  <a:cubicBezTo>
                    <a:pt x="240" y="417"/>
                    <a:pt x="237" y="418"/>
                    <a:pt x="237" y="418"/>
                  </a:cubicBezTo>
                  <a:cubicBezTo>
                    <a:pt x="236" y="418"/>
                    <a:pt x="236" y="419"/>
                    <a:pt x="236" y="419"/>
                  </a:cubicBezTo>
                  <a:cubicBezTo>
                    <a:pt x="236" y="418"/>
                    <a:pt x="236" y="418"/>
                    <a:pt x="235" y="418"/>
                  </a:cubicBezTo>
                  <a:cubicBezTo>
                    <a:pt x="236" y="417"/>
                    <a:pt x="237" y="415"/>
                    <a:pt x="238" y="413"/>
                  </a:cubicBezTo>
                  <a:cubicBezTo>
                    <a:pt x="238" y="412"/>
                    <a:pt x="239" y="412"/>
                    <a:pt x="240" y="411"/>
                  </a:cubicBezTo>
                  <a:cubicBezTo>
                    <a:pt x="241" y="411"/>
                    <a:pt x="242" y="411"/>
                    <a:pt x="243" y="410"/>
                  </a:cubicBezTo>
                  <a:cubicBezTo>
                    <a:pt x="244" y="409"/>
                    <a:pt x="246" y="408"/>
                    <a:pt x="247" y="406"/>
                  </a:cubicBezTo>
                  <a:cubicBezTo>
                    <a:pt x="247" y="408"/>
                    <a:pt x="250" y="409"/>
                    <a:pt x="252" y="407"/>
                  </a:cubicBezTo>
                  <a:cubicBezTo>
                    <a:pt x="253" y="407"/>
                    <a:pt x="253" y="406"/>
                    <a:pt x="254" y="405"/>
                  </a:cubicBezTo>
                  <a:cubicBezTo>
                    <a:pt x="255" y="405"/>
                    <a:pt x="256" y="405"/>
                    <a:pt x="257" y="405"/>
                  </a:cubicBezTo>
                  <a:cubicBezTo>
                    <a:pt x="266" y="399"/>
                    <a:pt x="276" y="394"/>
                    <a:pt x="286" y="389"/>
                  </a:cubicBezTo>
                  <a:cubicBezTo>
                    <a:pt x="273" y="401"/>
                    <a:pt x="257" y="410"/>
                    <a:pt x="241" y="418"/>
                  </a:cubicBezTo>
                  <a:cubicBezTo>
                    <a:pt x="241" y="418"/>
                    <a:pt x="241" y="418"/>
                    <a:pt x="241" y="418"/>
                  </a:cubicBezTo>
                  <a:close/>
                  <a:moveTo>
                    <a:pt x="235" y="447"/>
                  </a:moveTo>
                  <a:cubicBezTo>
                    <a:pt x="232" y="448"/>
                    <a:pt x="229" y="449"/>
                    <a:pt x="226" y="451"/>
                  </a:cubicBezTo>
                  <a:cubicBezTo>
                    <a:pt x="224" y="451"/>
                    <a:pt x="224" y="452"/>
                    <a:pt x="224" y="452"/>
                  </a:cubicBezTo>
                  <a:cubicBezTo>
                    <a:pt x="221" y="454"/>
                    <a:pt x="218" y="455"/>
                    <a:pt x="216" y="457"/>
                  </a:cubicBezTo>
                  <a:cubicBezTo>
                    <a:pt x="217" y="455"/>
                    <a:pt x="219" y="453"/>
                    <a:pt x="220" y="452"/>
                  </a:cubicBezTo>
                  <a:cubicBezTo>
                    <a:pt x="220" y="452"/>
                    <a:pt x="220" y="452"/>
                    <a:pt x="220" y="452"/>
                  </a:cubicBezTo>
                  <a:cubicBezTo>
                    <a:pt x="221" y="451"/>
                    <a:pt x="222" y="451"/>
                    <a:pt x="223" y="451"/>
                  </a:cubicBezTo>
                  <a:cubicBezTo>
                    <a:pt x="228" y="449"/>
                    <a:pt x="232" y="446"/>
                    <a:pt x="237" y="444"/>
                  </a:cubicBezTo>
                  <a:cubicBezTo>
                    <a:pt x="241" y="441"/>
                    <a:pt x="244" y="440"/>
                    <a:pt x="248" y="440"/>
                  </a:cubicBezTo>
                  <a:cubicBezTo>
                    <a:pt x="245" y="442"/>
                    <a:pt x="241" y="444"/>
                    <a:pt x="238" y="446"/>
                  </a:cubicBezTo>
                  <a:cubicBezTo>
                    <a:pt x="237" y="446"/>
                    <a:pt x="236" y="447"/>
                    <a:pt x="235" y="447"/>
                  </a:cubicBezTo>
                  <a:close/>
                  <a:moveTo>
                    <a:pt x="188" y="468"/>
                  </a:moveTo>
                  <a:cubicBezTo>
                    <a:pt x="188" y="467"/>
                    <a:pt x="188" y="467"/>
                    <a:pt x="188" y="467"/>
                  </a:cubicBezTo>
                  <a:cubicBezTo>
                    <a:pt x="188" y="468"/>
                    <a:pt x="188" y="468"/>
                    <a:pt x="188" y="468"/>
                  </a:cubicBezTo>
                  <a:cubicBezTo>
                    <a:pt x="188" y="468"/>
                    <a:pt x="188" y="468"/>
                    <a:pt x="188" y="468"/>
                  </a:cubicBezTo>
                  <a:close/>
                  <a:moveTo>
                    <a:pt x="221" y="445"/>
                  </a:moveTo>
                  <a:cubicBezTo>
                    <a:pt x="222" y="444"/>
                    <a:pt x="223" y="443"/>
                    <a:pt x="224" y="442"/>
                  </a:cubicBezTo>
                  <a:cubicBezTo>
                    <a:pt x="225" y="442"/>
                    <a:pt x="225" y="441"/>
                    <a:pt x="226" y="441"/>
                  </a:cubicBezTo>
                  <a:cubicBezTo>
                    <a:pt x="226" y="441"/>
                    <a:pt x="226" y="441"/>
                    <a:pt x="226" y="441"/>
                  </a:cubicBezTo>
                  <a:cubicBezTo>
                    <a:pt x="225" y="442"/>
                    <a:pt x="223" y="444"/>
                    <a:pt x="221" y="445"/>
                  </a:cubicBezTo>
                  <a:close/>
                  <a:moveTo>
                    <a:pt x="222" y="438"/>
                  </a:moveTo>
                  <a:cubicBezTo>
                    <a:pt x="222" y="438"/>
                    <a:pt x="222" y="438"/>
                    <a:pt x="222" y="438"/>
                  </a:cubicBezTo>
                  <a:cubicBezTo>
                    <a:pt x="222" y="438"/>
                    <a:pt x="222" y="438"/>
                    <a:pt x="222" y="438"/>
                  </a:cubicBezTo>
                  <a:cubicBezTo>
                    <a:pt x="222" y="438"/>
                    <a:pt x="222" y="438"/>
                    <a:pt x="222" y="438"/>
                  </a:cubicBezTo>
                  <a:cubicBezTo>
                    <a:pt x="222" y="438"/>
                    <a:pt x="222" y="438"/>
                    <a:pt x="222" y="438"/>
                  </a:cubicBezTo>
                  <a:close/>
                  <a:moveTo>
                    <a:pt x="228" y="422"/>
                  </a:moveTo>
                  <a:cubicBezTo>
                    <a:pt x="228" y="422"/>
                    <a:pt x="227" y="423"/>
                    <a:pt x="227" y="423"/>
                  </a:cubicBezTo>
                  <a:cubicBezTo>
                    <a:pt x="226" y="424"/>
                    <a:pt x="226" y="424"/>
                    <a:pt x="225" y="425"/>
                  </a:cubicBezTo>
                  <a:cubicBezTo>
                    <a:pt x="226" y="424"/>
                    <a:pt x="227" y="423"/>
                    <a:pt x="228" y="422"/>
                  </a:cubicBezTo>
                  <a:close/>
                  <a:moveTo>
                    <a:pt x="182" y="475"/>
                  </a:moveTo>
                  <a:cubicBezTo>
                    <a:pt x="190" y="470"/>
                    <a:pt x="198" y="465"/>
                    <a:pt x="206" y="460"/>
                  </a:cubicBezTo>
                  <a:cubicBezTo>
                    <a:pt x="198" y="467"/>
                    <a:pt x="191" y="473"/>
                    <a:pt x="184" y="479"/>
                  </a:cubicBezTo>
                  <a:cubicBezTo>
                    <a:pt x="182" y="481"/>
                    <a:pt x="180" y="482"/>
                    <a:pt x="178" y="483"/>
                  </a:cubicBezTo>
                  <a:cubicBezTo>
                    <a:pt x="179" y="480"/>
                    <a:pt x="181" y="477"/>
                    <a:pt x="182" y="475"/>
                  </a:cubicBezTo>
                  <a:close/>
                  <a:moveTo>
                    <a:pt x="190" y="479"/>
                  </a:moveTo>
                  <a:cubicBezTo>
                    <a:pt x="189" y="479"/>
                    <a:pt x="189" y="479"/>
                    <a:pt x="189" y="480"/>
                  </a:cubicBezTo>
                  <a:cubicBezTo>
                    <a:pt x="189" y="479"/>
                    <a:pt x="189" y="479"/>
                    <a:pt x="190" y="479"/>
                  </a:cubicBezTo>
                  <a:cubicBezTo>
                    <a:pt x="190" y="479"/>
                    <a:pt x="190" y="479"/>
                    <a:pt x="190" y="479"/>
                  </a:cubicBezTo>
                  <a:close/>
                  <a:moveTo>
                    <a:pt x="226" y="446"/>
                  </a:moveTo>
                  <a:cubicBezTo>
                    <a:pt x="232" y="442"/>
                    <a:pt x="237" y="437"/>
                    <a:pt x="243" y="431"/>
                  </a:cubicBezTo>
                  <a:cubicBezTo>
                    <a:pt x="243" y="431"/>
                    <a:pt x="243" y="431"/>
                    <a:pt x="243" y="431"/>
                  </a:cubicBezTo>
                  <a:cubicBezTo>
                    <a:pt x="244" y="430"/>
                    <a:pt x="245" y="429"/>
                    <a:pt x="247" y="429"/>
                  </a:cubicBezTo>
                  <a:cubicBezTo>
                    <a:pt x="252" y="426"/>
                    <a:pt x="259" y="423"/>
                    <a:pt x="253" y="429"/>
                  </a:cubicBezTo>
                  <a:cubicBezTo>
                    <a:pt x="249" y="434"/>
                    <a:pt x="243" y="437"/>
                    <a:pt x="237" y="440"/>
                  </a:cubicBezTo>
                  <a:cubicBezTo>
                    <a:pt x="233" y="442"/>
                    <a:pt x="229" y="444"/>
                    <a:pt x="226" y="446"/>
                  </a:cubicBezTo>
                  <a:close/>
                  <a:moveTo>
                    <a:pt x="210" y="439"/>
                  </a:moveTo>
                  <a:cubicBezTo>
                    <a:pt x="212" y="437"/>
                    <a:pt x="215" y="435"/>
                    <a:pt x="216" y="434"/>
                  </a:cubicBezTo>
                  <a:cubicBezTo>
                    <a:pt x="218" y="432"/>
                    <a:pt x="220" y="431"/>
                    <a:pt x="222" y="429"/>
                  </a:cubicBezTo>
                  <a:cubicBezTo>
                    <a:pt x="219" y="434"/>
                    <a:pt x="215" y="437"/>
                    <a:pt x="211" y="441"/>
                  </a:cubicBezTo>
                  <a:cubicBezTo>
                    <a:pt x="208" y="443"/>
                    <a:pt x="206" y="445"/>
                    <a:pt x="204" y="446"/>
                  </a:cubicBezTo>
                  <a:cubicBezTo>
                    <a:pt x="204" y="446"/>
                    <a:pt x="204" y="447"/>
                    <a:pt x="204" y="447"/>
                  </a:cubicBezTo>
                  <a:cubicBezTo>
                    <a:pt x="206" y="444"/>
                    <a:pt x="208" y="441"/>
                    <a:pt x="210" y="439"/>
                  </a:cubicBezTo>
                  <a:close/>
                  <a:moveTo>
                    <a:pt x="172" y="486"/>
                  </a:moveTo>
                  <a:cubicBezTo>
                    <a:pt x="173" y="486"/>
                    <a:pt x="175" y="486"/>
                    <a:pt x="175" y="486"/>
                  </a:cubicBezTo>
                  <a:cubicBezTo>
                    <a:pt x="176" y="486"/>
                    <a:pt x="177" y="485"/>
                    <a:pt x="178" y="485"/>
                  </a:cubicBezTo>
                  <a:cubicBezTo>
                    <a:pt x="175" y="488"/>
                    <a:pt x="172" y="491"/>
                    <a:pt x="169" y="494"/>
                  </a:cubicBezTo>
                  <a:cubicBezTo>
                    <a:pt x="168" y="494"/>
                    <a:pt x="168" y="494"/>
                    <a:pt x="168" y="494"/>
                  </a:cubicBezTo>
                  <a:cubicBezTo>
                    <a:pt x="167" y="495"/>
                    <a:pt x="165" y="497"/>
                    <a:pt x="163" y="498"/>
                  </a:cubicBezTo>
                  <a:cubicBezTo>
                    <a:pt x="166" y="494"/>
                    <a:pt x="169" y="490"/>
                    <a:pt x="172" y="486"/>
                  </a:cubicBezTo>
                  <a:close/>
                  <a:moveTo>
                    <a:pt x="194" y="480"/>
                  </a:moveTo>
                  <a:cubicBezTo>
                    <a:pt x="190" y="482"/>
                    <a:pt x="186" y="484"/>
                    <a:pt x="181" y="486"/>
                  </a:cubicBezTo>
                  <a:cubicBezTo>
                    <a:pt x="183" y="485"/>
                    <a:pt x="184" y="484"/>
                    <a:pt x="185" y="483"/>
                  </a:cubicBezTo>
                  <a:cubicBezTo>
                    <a:pt x="186" y="483"/>
                    <a:pt x="188" y="483"/>
                    <a:pt x="189" y="482"/>
                  </a:cubicBezTo>
                  <a:cubicBezTo>
                    <a:pt x="192" y="481"/>
                    <a:pt x="194" y="480"/>
                    <a:pt x="197" y="478"/>
                  </a:cubicBezTo>
                  <a:cubicBezTo>
                    <a:pt x="196" y="479"/>
                    <a:pt x="195" y="479"/>
                    <a:pt x="194" y="480"/>
                  </a:cubicBezTo>
                  <a:close/>
                  <a:moveTo>
                    <a:pt x="228" y="461"/>
                  </a:moveTo>
                  <a:cubicBezTo>
                    <a:pt x="227" y="461"/>
                    <a:pt x="227" y="461"/>
                    <a:pt x="227" y="461"/>
                  </a:cubicBezTo>
                  <a:cubicBezTo>
                    <a:pt x="229" y="459"/>
                    <a:pt x="231" y="458"/>
                    <a:pt x="234" y="456"/>
                  </a:cubicBezTo>
                  <a:cubicBezTo>
                    <a:pt x="240" y="454"/>
                    <a:pt x="247" y="451"/>
                    <a:pt x="253" y="449"/>
                  </a:cubicBezTo>
                  <a:cubicBezTo>
                    <a:pt x="245" y="452"/>
                    <a:pt x="236" y="456"/>
                    <a:pt x="228" y="461"/>
                  </a:cubicBezTo>
                  <a:close/>
                  <a:moveTo>
                    <a:pt x="225" y="459"/>
                  </a:moveTo>
                  <a:cubicBezTo>
                    <a:pt x="223" y="460"/>
                    <a:pt x="221" y="461"/>
                    <a:pt x="219" y="462"/>
                  </a:cubicBezTo>
                  <a:cubicBezTo>
                    <a:pt x="218" y="463"/>
                    <a:pt x="216" y="464"/>
                    <a:pt x="215" y="465"/>
                  </a:cubicBezTo>
                  <a:cubicBezTo>
                    <a:pt x="211" y="466"/>
                    <a:pt x="207" y="468"/>
                    <a:pt x="202" y="469"/>
                  </a:cubicBezTo>
                  <a:cubicBezTo>
                    <a:pt x="205" y="467"/>
                    <a:pt x="207" y="465"/>
                    <a:pt x="209" y="463"/>
                  </a:cubicBezTo>
                  <a:cubicBezTo>
                    <a:pt x="210" y="463"/>
                    <a:pt x="210" y="463"/>
                    <a:pt x="210" y="463"/>
                  </a:cubicBezTo>
                  <a:cubicBezTo>
                    <a:pt x="215" y="462"/>
                    <a:pt x="220" y="460"/>
                    <a:pt x="225" y="459"/>
                  </a:cubicBezTo>
                  <a:close/>
                  <a:moveTo>
                    <a:pt x="293" y="406"/>
                  </a:moveTo>
                  <a:cubicBezTo>
                    <a:pt x="320" y="397"/>
                    <a:pt x="347" y="394"/>
                    <a:pt x="375" y="393"/>
                  </a:cubicBezTo>
                  <a:cubicBezTo>
                    <a:pt x="396" y="392"/>
                    <a:pt x="416" y="395"/>
                    <a:pt x="436" y="390"/>
                  </a:cubicBezTo>
                  <a:cubicBezTo>
                    <a:pt x="382" y="432"/>
                    <a:pt x="310" y="427"/>
                    <a:pt x="246" y="444"/>
                  </a:cubicBezTo>
                  <a:cubicBezTo>
                    <a:pt x="250" y="442"/>
                    <a:pt x="253" y="440"/>
                    <a:pt x="256" y="438"/>
                  </a:cubicBezTo>
                  <a:cubicBezTo>
                    <a:pt x="257" y="437"/>
                    <a:pt x="256" y="437"/>
                    <a:pt x="255" y="437"/>
                  </a:cubicBezTo>
                  <a:cubicBezTo>
                    <a:pt x="251" y="437"/>
                    <a:pt x="247" y="438"/>
                    <a:pt x="244" y="439"/>
                  </a:cubicBezTo>
                  <a:cubicBezTo>
                    <a:pt x="245" y="438"/>
                    <a:pt x="246" y="437"/>
                    <a:pt x="248" y="437"/>
                  </a:cubicBezTo>
                  <a:cubicBezTo>
                    <a:pt x="254" y="433"/>
                    <a:pt x="259" y="429"/>
                    <a:pt x="263" y="423"/>
                  </a:cubicBezTo>
                  <a:cubicBezTo>
                    <a:pt x="264" y="422"/>
                    <a:pt x="262" y="422"/>
                    <a:pt x="261" y="422"/>
                  </a:cubicBezTo>
                  <a:cubicBezTo>
                    <a:pt x="259" y="422"/>
                    <a:pt x="257" y="423"/>
                    <a:pt x="254" y="424"/>
                  </a:cubicBezTo>
                  <a:cubicBezTo>
                    <a:pt x="258" y="421"/>
                    <a:pt x="262" y="418"/>
                    <a:pt x="266" y="416"/>
                  </a:cubicBezTo>
                  <a:cubicBezTo>
                    <a:pt x="268" y="414"/>
                    <a:pt x="262" y="414"/>
                    <a:pt x="261" y="415"/>
                  </a:cubicBezTo>
                  <a:cubicBezTo>
                    <a:pt x="255" y="420"/>
                    <a:pt x="249" y="424"/>
                    <a:pt x="243" y="428"/>
                  </a:cubicBezTo>
                  <a:cubicBezTo>
                    <a:pt x="242" y="429"/>
                    <a:pt x="241" y="429"/>
                    <a:pt x="240" y="429"/>
                  </a:cubicBezTo>
                  <a:cubicBezTo>
                    <a:pt x="244" y="426"/>
                    <a:pt x="248" y="422"/>
                    <a:pt x="252" y="418"/>
                  </a:cubicBezTo>
                  <a:cubicBezTo>
                    <a:pt x="265" y="413"/>
                    <a:pt x="280" y="410"/>
                    <a:pt x="293" y="406"/>
                  </a:cubicBezTo>
                  <a:close/>
                  <a:moveTo>
                    <a:pt x="239" y="421"/>
                  </a:moveTo>
                  <a:cubicBezTo>
                    <a:pt x="240" y="420"/>
                    <a:pt x="240" y="420"/>
                    <a:pt x="240" y="420"/>
                  </a:cubicBezTo>
                  <a:cubicBezTo>
                    <a:pt x="240" y="420"/>
                    <a:pt x="240" y="420"/>
                    <a:pt x="241" y="420"/>
                  </a:cubicBezTo>
                  <a:cubicBezTo>
                    <a:pt x="240" y="420"/>
                    <a:pt x="240" y="420"/>
                    <a:pt x="239" y="421"/>
                  </a:cubicBezTo>
                  <a:close/>
                  <a:moveTo>
                    <a:pt x="306" y="369"/>
                  </a:moveTo>
                  <a:cubicBezTo>
                    <a:pt x="317" y="364"/>
                    <a:pt x="301" y="378"/>
                    <a:pt x="301" y="377"/>
                  </a:cubicBezTo>
                  <a:cubicBezTo>
                    <a:pt x="297" y="380"/>
                    <a:pt x="293" y="382"/>
                    <a:pt x="288" y="384"/>
                  </a:cubicBezTo>
                  <a:cubicBezTo>
                    <a:pt x="281" y="387"/>
                    <a:pt x="274" y="389"/>
                    <a:pt x="268" y="392"/>
                  </a:cubicBezTo>
                  <a:cubicBezTo>
                    <a:pt x="269" y="391"/>
                    <a:pt x="271" y="389"/>
                    <a:pt x="272" y="387"/>
                  </a:cubicBezTo>
                  <a:cubicBezTo>
                    <a:pt x="274" y="386"/>
                    <a:pt x="275" y="385"/>
                    <a:pt x="276" y="384"/>
                  </a:cubicBezTo>
                  <a:cubicBezTo>
                    <a:pt x="276" y="386"/>
                    <a:pt x="279" y="386"/>
                    <a:pt x="281" y="385"/>
                  </a:cubicBezTo>
                  <a:cubicBezTo>
                    <a:pt x="286" y="382"/>
                    <a:pt x="291" y="378"/>
                    <a:pt x="296" y="375"/>
                  </a:cubicBezTo>
                  <a:cubicBezTo>
                    <a:pt x="299" y="373"/>
                    <a:pt x="303" y="371"/>
                    <a:pt x="306" y="369"/>
                  </a:cubicBezTo>
                  <a:close/>
                  <a:moveTo>
                    <a:pt x="291" y="374"/>
                  </a:moveTo>
                  <a:cubicBezTo>
                    <a:pt x="291" y="374"/>
                    <a:pt x="292" y="373"/>
                    <a:pt x="293" y="373"/>
                  </a:cubicBezTo>
                  <a:cubicBezTo>
                    <a:pt x="295" y="371"/>
                    <a:pt x="293" y="370"/>
                    <a:pt x="290" y="370"/>
                  </a:cubicBezTo>
                  <a:cubicBezTo>
                    <a:pt x="292" y="368"/>
                    <a:pt x="293" y="367"/>
                    <a:pt x="295" y="365"/>
                  </a:cubicBezTo>
                  <a:cubicBezTo>
                    <a:pt x="298" y="363"/>
                    <a:pt x="310" y="359"/>
                    <a:pt x="302" y="366"/>
                  </a:cubicBezTo>
                  <a:cubicBezTo>
                    <a:pt x="300" y="368"/>
                    <a:pt x="298" y="369"/>
                    <a:pt x="296" y="371"/>
                  </a:cubicBezTo>
                  <a:cubicBezTo>
                    <a:pt x="294" y="372"/>
                    <a:pt x="293" y="373"/>
                    <a:pt x="291" y="374"/>
                  </a:cubicBezTo>
                  <a:close/>
                  <a:moveTo>
                    <a:pt x="299" y="357"/>
                  </a:moveTo>
                  <a:cubicBezTo>
                    <a:pt x="299" y="356"/>
                    <a:pt x="295" y="357"/>
                    <a:pt x="294" y="357"/>
                  </a:cubicBezTo>
                  <a:cubicBezTo>
                    <a:pt x="292" y="360"/>
                    <a:pt x="289" y="362"/>
                    <a:pt x="287" y="365"/>
                  </a:cubicBezTo>
                  <a:cubicBezTo>
                    <a:pt x="284" y="367"/>
                    <a:pt x="281" y="368"/>
                    <a:pt x="279" y="370"/>
                  </a:cubicBezTo>
                  <a:cubicBezTo>
                    <a:pt x="277" y="372"/>
                    <a:pt x="278" y="372"/>
                    <a:pt x="280" y="372"/>
                  </a:cubicBezTo>
                  <a:cubicBezTo>
                    <a:pt x="276" y="377"/>
                    <a:pt x="272" y="381"/>
                    <a:pt x="268" y="385"/>
                  </a:cubicBezTo>
                  <a:cubicBezTo>
                    <a:pt x="267" y="386"/>
                    <a:pt x="267" y="387"/>
                    <a:pt x="266" y="387"/>
                  </a:cubicBezTo>
                  <a:cubicBezTo>
                    <a:pt x="261" y="390"/>
                    <a:pt x="257" y="393"/>
                    <a:pt x="252" y="396"/>
                  </a:cubicBezTo>
                  <a:cubicBezTo>
                    <a:pt x="262" y="387"/>
                    <a:pt x="271" y="377"/>
                    <a:pt x="278" y="365"/>
                  </a:cubicBezTo>
                  <a:cubicBezTo>
                    <a:pt x="279" y="365"/>
                    <a:pt x="278" y="364"/>
                    <a:pt x="278" y="364"/>
                  </a:cubicBezTo>
                  <a:cubicBezTo>
                    <a:pt x="284" y="358"/>
                    <a:pt x="291" y="352"/>
                    <a:pt x="297" y="345"/>
                  </a:cubicBezTo>
                  <a:cubicBezTo>
                    <a:pt x="296" y="348"/>
                    <a:pt x="300" y="348"/>
                    <a:pt x="301" y="347"/>
                  </a:cubicBezTo>
                  <a:cubicBezTo>
                    <a:pt x="302" y="346"/>
                    <a:pt x="302" y="346"/>
                    <a:pt x="302" y="346"/>
                  </a:cubicBezTo>
                  <a:cubicBezTo>
                    <a:pt x="302" y="347"/>
                    <a:pt x="305" y="347"/>
                    <a:pt x="306" y="347"/>
                  </a:cubicBezTo>
                  <a:cubicBezTo>
                    <a:pt x="310" y="345"/>
                    <a:pt x="313" y="344"/>
                    <a:pt x="316" y="342"/>
                  </a:cubicBezTo>
                  <a:cubicBezTo>
                    <a:pt x="311" y="348"/>
                    <a:pt x="306" y="353"/>
                    <a:pt x="299" y="357"/>
                  </a:cubicBezTo>
                  <a:close/>
                  <a:moveTo>
                    <a:pt x="413" y="314"/>
                  </a:moveTo>
                  <a:cubicBezTo>
                    <a:pt x="394" y="314"/>
                    <a:pt x="376" y="316"/>
                    <a:pt x="358" y="319"/>
                  </a:cubicBezTo>
                  <a:cubicBezTo>
                    <a:pt x="360" y="318"/>
                    <a:pt x="362" y="317"/>
                    <a:pt x="364" y="316"/>
                  </a:cubicBezTo>
                  <a:cubicBezTo>
                    <a:pt x="365" y="315"/>
                    <a:pt x="366" y="315"/>
                    <a:pt x="367" y="314"/>
                  </a:cubicBezTo>
                  <a:cubicBezTo>
                    <a:pt x="392" y="310"/>
                    <a:pt x="417" y="314"/>
                    <a:pt x="443" y="315"/>
                  </a:cubicBezTo>
                  <a:cubicBezTo>
                    <a:pt x="446" y="316"/>
                    <a:pt x="450" y="316"/>
                    <a:pt x="453" y="317"/>
                  </a:cubicBezTo>
                  <a:cubicBezTo>
                    <a:pt x="452" y="317"/>
                    <a:pt x="451" y="317"/>
                    <a:pt x="450" y="317"/>
                  </a:cubicBezTo>
                  <a:cubicBezTo>
                    <a:pt x="437" y="316"/>
                    <a:pt x="425" y="314"/>
                    <a:pt x="413" y="314"/>
                  </a:cubicBezTo>
                  <a:close/>
                  <a:moveTo>
                    <a:pt x="475" y="319"/>
                  </a:moveTo>
                  <a:cubicBezTo>
                    <a:pt x="469" y="319"/>
                    <a:pt x="463" y="318"/>
                    <a:pt x="457" y="318"/>
                  </a:cubicBezTo>
                  <a:cubicBezTo>
                    <a:pt x="458" y="318"/>
                    <a:pt x="460" y="318"/>
                    <a:pt x="461" y="317"/>
                  </a:cubicBezTo>
                  <a:cubicBezTo>
                    <a:pt x="466" y="318"/>
                    <a:pt x="471" y="318"/>
                    <a:pt x="476" y="318"/>
                  </a:cubicBezTo>
                  <a:cubicBezTo>
                    <a:pt x="476" y="318"/>
                    <a:pt x="475" y="318"/>
                    <a:pt x="475" y="319"/>
                  </a:cubicBezTo>
                  <a:close/>
                  <a:moveTo>
                    <a:pt x="496" y="312"/>
                  </a:moveTo>
                  <a:cubicBezTo>
                    <a:pt x="495" y="312"/>
                    <a:pt x="494" y="312"/>
                    <a:pt x="493" y="313"/>
                  </a:cubicBezTo>
                  <a:cubicBezTo>
                    <a:pt x="489" y="314"/>
                    <a:pt x="485" y="314"/>
                    <a:pt x="481" y="315"/>
                  </a:cubicBezTo>
                  <a:cubicBezTo>
                    <a:pt x="486" y="314"/>
                    <a:pt x="491" y="313"/>
                    <a:pt x="496" y="312"/>
                  </a:cubicBezTo>
                  <a:close/>
                  <a:moveTo>
                    <a:pt x="417" y="312"/>
                  </a:moveTo>
                  <a:cubicBezTo>
                    <a:pt x="406" y="311"/>
                    <a:pt x="395" y="310"/>
                    <a:pt x="384" y="311"/>
                  </a:cubicBezTo>
                  <a:cubicBezTo>
                    <a:pt x="394" y="310"/>
                    <a:pt x="406" y="310"/>
                    <a:pt x="417" y="312"/>
                  </a:cubicBezTo>
                  <a:close/>
                  <a:moveTo>
                    <a:pt x="336" y="325"/>
                  </a:moveTo>
                  <a:cubicBezTo>
                    <a:pt x="340" y="322"/>
                    <a:pt x="345" y="320"/>
                    <a:pt x="350" y="319"/>
                  </a:cubicBezTo>
                  <a:cubicBezTo>
                    <a:pt x="350" y="319"/>
                    <a:pt x="350" y="319"/>
                    <a:pt x="350" y="319"/>
                  </a:cubicBezTo>
                  <a:cubicBezTo>
                    <a:pt x="349" y="319"/>
                    <a:pt x="349" y="320"/>
                    <a:pt x="349" y="320"/>
                  </a:cubicBezTo>
                  <a:cubicBezTo>
                    <a:pt x="349" y="320"/>
                    <a:pt x="349" y="320"/>
                    <a:pt x="349" y="320"/>
                  </a:cubicBezTo>
                  <a:cubicBezTo>
                    <a:pt x="348" y="320"/>
                    <a:pt x="347" y="320"/>
                    <a:pt x="346" y="321"/>
                  </a:cubicBezTo>
                  <a:cubicBezTo>
                    <a:pt x="344" y="321"/>
                    <a:pt x="341" y="323"/>
                    <a:pt x="344" y="323"/>
                  </a:cubicBezTo>
                  <a:cubicBezTo>
                    <a:pt x="330" y="330"/>
                    <a:pt x="317" y="336"/>
                    <a:pt x="304" y="344"/>
                  </a:cubicBezTo>
                  <a:cubicBezTo>
                    <a:pt x="314" y="336"/>
                    <a:pt x="324" y="326"/>
                    <a:pt x="331" y="316"/>
                  </a:cubicBezTo>
                  <a:cubicBezTo>
                    <a:pt x="332" y="315"/>
                    <a:pt x="333" y="314"/>
                    <a:pt x="334" y="313"/>
                  </a:cubicBezTo>
                  <a:cubicBezTo>
                    <a:pt x="336" y="313"/>
                    <a:pt x="337" y="313"/>
                    <a:pt x="337" y="312"/>
                  </a:cubicBezTo>
                  <a:cubicBezTo>
                    <a:pt x="338" y="311"/>
                    <a:pt x="339" y="311"/>
                    <a:pt x="339" y="310"/>
                  </a:cubicBezTo>
                  <a:cubicBezTo>
                    <a:pt x="340" y="309"/>
                    <a:pt x="341" y="308"/>
                    <a:pt x="343" y="308"/>
                  </a:cubicBezTo>
                  <a:cubicBezTo>
                    <a:pt x="336" y="314"/>
                    <a:pt x="329" y="321"/>
                    <a:pt x="323" y="328"/>
                  </a:cubicBezTo>
                  <a:cubicBezTo>
                    <a:pt x="320" y="330"/>
                    <a:pt x="325" y="331"/>
                    <a:pt x="327" y="329"/>
                  </a:cubicBezTo>
                  <a:cubicBezTo>
                    <a:pt x="329" y="328"/>
                    <a:pt x="330" y="327"/>
                    <a:pt x="331" y="325"/>
                  </a:cubicBezTo>
                  <a:cubicBezTo>
                    <a:pt x="332" y="326"/>
                    <a:pt x="334" y="326"/>
                    <a:pt x="336" y="325"/>
                  </a:cubicBezTo>
                  <a:close/>
                  <a:moveTo>
                    <a:pt x="363" y="299"/>
                  </a:moveTo>
                  <a:cubicBezTo>
                    <a:pt x="358" y="302"/>
                    <a:pt x="353" y="305"/>
                    <a:pt x="348" y="308"/>
                  </a:cubicBezTo>
                  <a:cubicBezTo>
                    <a:pt x="351" y="306"/>
                    <a:pt x="353" y="304"/>
                    <a:pt x="355" y="301"/>
                  </a:cubicBezTo>
                  <a:cubicBezTo>
                    <a:pt x="358" y="301"/>
                    <a:pt x="360" y="300"/>
                    <a:pt x="363" y="299"/>
                  </a:cubicBezTo>
                  <a:close/>
                  <a:moveTo>
                    <a:pt x="359" y="293"/>
                  </a:moveTo>
                  <a:cubicBezTo>
                    <a:pt x="355" y="296"/>
                    <a:pt x="352" y="298"/>
                    <a:pt x="349" y="301"/>
                  </a:cubicBezTo>
                  <a:cubicBezTo>
                    <a:pt x="348" y="302"/>
                    <a:pt x="346" y="302"/>
                    <a:pt x="345" y="303"/>
                  </a:cubicBezTo>
                  <a:cubicBezTo>
                    <a:pt x="347" y="301"/>
                    <a:pt x="349" y="299"/>
                    <a:pt x="351" y="297"/>
                  </a:cubicBezTo>
                  <a:cubicBezTo>
                    <a:pt x="353" y="296"/>
                    <a:pt x="356" y="294"/>
                    <a:pt x="359" y="293"/>
                  </a:cubicBezTo>
                  <a:close/>
                  <a:moveTo>
                    <a:pt x="350" y="293"/>
                  </a:moveTo>
                  <a:cubicBezTo>
                    <a:pt x="348" y="294"/>
                    <a:pt x="347" y="295"/>
                    <a:pt x="345" y="296"/>
                  </a:cubicBezTo>
                  <a:cubicBezTo>
                    <a:pt x="348" y="293"/>
                    <a:pt x="350" y="288"/>
                    <a:pt x="351" y="284"/>
                  </a:cubicBezTo>
                  <a:cubicBezTo>
                    <a:pt x="351" y="284"/>
                    <a:pt x="351" y="284"/>
                    <a:pt x="351" y="283"/>
                  </a:cubicBezTo>
                  <a:cubicBezTo>
                    <a:pt x="352" y="282"/>
                    <a:pt x="354" y="281"/>
                    <a:pt x="355" y="279"/>
                  </a:cubicBezTo>
                  <a:cubicBezTo>
                    <a:pt x="358" y="277"/>
                    <a:pt x="361" y="276"/>
                    <a:pt x="364" y="274"/>
                  </a:cubicBezTo>
                  <a:cubicBezTo>
                    <a:pt x="362" y="276"/>
                    <a:pt x="360" y="278"/>
                    <a:pt x="358" y="281"/>
                  </a:cubicBezTo>
                  <a:cubicBezTo>
                    <a:pt x="356" y="283"/>
                    <a:pt x="361" y="283"/>
                    <a:pt x="362" y="282"/>
                  </a:cubicBezTo>
                  <a:cubicBezTo>
                    <a:pt x="366" y="278"/>
                    <a:pt x="370" y="273"/>
                    <a:pt x="374" y="270"/>
                  </a:cubicBezTo>
                  <a:cubicBezTo>
                    <a:pt x="378" y="268"/>
                    <a:pt x="383" y="266"/>
                    <a:pt x="387" y="265"/>
                  </a:cubicBezTo>
                  <a:cubicBezTo>
                    <a:pt x="375" y="274"/>
                    <a:pt x="362" y="283"/>
                    <a:pt x="350" y="293"/>
                  </a:cubicBezTo>
                  <a:close/>
                  <a:moveTo>
                    <a:pt x="379" y="255"/>
                  </a:moveTo>
                  <a:cubicBezTo>
                    <a:pt x="377" y="256"/>
                    <a:pt x="376" y="257"/>
                    <a:pt x="374" y="259"/>
                  </a:cubicBezTo>
                  <a:cubicBezTo>
                    <a:pt x="374" y="259"/>
                    <a:pt x="374" y="259"/>
                    <a:pt x="374" y="259"/>
                  </a:cubicBezTo>
                  <a:cubicBezTo>
                    <a:pt x="366" y="265"/>
                    <a:pt x="359" y="271"/>
                    <a:pt x="352" y="277"/>
                  </a:cubicBezTo>
                  <a:cubicBezTo>
                    <a:pt x="350" y="278"/>
                    <a:pt x="349" y="279"/>
                    <a:pt x="348" y="280"/>
                  </a:cubicBezTo>
                  <a:cubicBezTo>
                    <a:pt x="353" y="274"/>
                    <a:pt x="358" y="269"/>
                    <a:pt x="363" y="263"/>
                  </a:cubicBezTo>
                  <a:cubicBezTo>
                    <a:pt x="368" y="259"/>
                    <a:pt x="373" y="257"/>
                    <a:pt x="379" y="255"/>
                  </a:cubicBezTo>
                  <a:close/>
                  <a:moveTo>
                    <a:pt x="394" y="231"/>
                  </a:moveTo>
                  <a:cubicBezTo>
                    <a:pt x="398" y="226"/>
                    <a:pt x="403" y="222"/>
                    <a:pt x="408" y="218"/>
                  </a:cubicBezTo>
                  <a:cubicBezTo>
                    <a:pt x="414" y="213"/>
                    <a:pt x="421" y="209"/>
                    <a:pt x="427" y="205"/>
                  </a:cubicBezTo>
                  <a:cubicBezTo>
                    <a:pt x="426" y="206"/>
                    <a:pt x="427" y="206"/>
                    <a:pt x="427" y="207"/>
                  </a:cubicBezTo>
                  <a:cubicBezTo>
                    <a:pt x="416" y="214"/>
                    <a:pt x="404" y="222"/>
                    <a:pt x="394" y="231"/>
                  </a:cubicBezTo>
                  <a:close/>
                  <a:moveTo>
                    <a:pt x="441" y="198"/>
                  </a:moveTo>
                  <a:cubicBezTo>
                    <a:pt x="446" y="194"/>
                    <a:pt x="452" y="190"/>
                    <a:pt x="458" y="187"/>
                  </a:cubicBezTo>
                  <a:cubicBezTo>
                    <a:pt x="460" y="186"/>
                    <a:pt x="462" y="186"/>
                    <a:pt x="463" y="185"/>
                  </a:cubicBezTo>
                  <a:cubicBezTo>
                    <a:pt x="456" y="189"/>
                    <a:pt x="448" y="194"/>
                    <a:pt x="441" y="198"/>
                  </a:cubicBezTo>
                  <a:close/>
                  <a:moveTo>
                    <a:pt x="474" y="179"/>
                  </a:moveTo>
                  <a:cubicBezTo>
                    <a:pt x="474" y="179"/>
                    <a:pt x="474" y="179"/>
                    <a:pt x="474" y="179"/>
                  </a:cubicBezTo>
                  <a:cubicBezTo>
                    <a:pt x="474" y="179"/>
                    <a:pt x="474" y="179"/>
                    <a:pt x="474" y="179"/>
                  </a:cubicBezTo>
                  <a:cubicBezTo>
                    <a:pt x="474" y="179"/>
                    <a:pt x="474" y="179"/>
                    <a:pt x="474" y="179"/>
                  </a:cubicBezTo>
                  <a:close/>
                  <a:moveTo>
                    <a:pt x="492" y="165"/>
                  </a:moveTo>
                  <a:cubicBezTo>
                    <a:pt x="483" y="171"/>
                    <a:pt x="472" y="176"/>
                    <a:pt x="462" y="181"/>
                  </a:cubicBezTo>
                  <a:cubicBezTo>
                    <a:pt x="471" y="176"/>
                    <a:pt x="480" y="171"/>
                    <a:pt x="489" y="165"/>
                  </a:cubicBezTo>
                  <a:cubicBezTo>
                    <a:pt x="490" y="165"/>
                    <a:pt x="491" y="165"/>
                    <a:pt x="492" y="165"/>
                  </a:cubicBezTo>
                  <a:close/>
                  <a:moveTo>
                    <a:pt x="498" y="158"/>
                  </a:moveTo>
                  <a:cubicBezTo>
                    <a:pt x="496" y="159"/>
                    <a:pt x="495" y="160"/>
                    <a:pt x="493" y="161"/>
                  </a:cubicBezTo>
                  <a:cubicBezTo>
                    <a:pt x="492" y="161"/>
                    <a:pt x="492" y="161"/>
                    <a:pt x="491" y="161"/>
                  </a:cubicBezTo>
                  <a:cubicBezTo>
                    <a:pt x="492" y="161"/>
                    <a:pt x="493" y="160"/>
                    <a:pt x="494" y="159"/>
                  </a:cubicBezTo>
                  <a:cubicBezTo>
                    <a:pt x="496" y="159"/>
                    <a:pt x="497" y="158"/>
                    <a:pt x="498" y="158"/>
                  </a:cubicBezTo>
                  <a:close/>
                  <a:moveTo>
                    <a:pt x="518" y="130"/>
                  </a:moveTo>
                  <a:cubicBezTo>
                    <a:pt x="523" y="129"/>
                    <a:pt x="528" y="127"/>
                    <a:pt x="533" y="125"/>
                  </a:cubicBezTo>
                  <a:cubicBezTo>
                    <a:pt x="525" y="129"/>
                    <a:pt x="517" y="133"/>
                    <a:pt x="509" y="137"/>
                  </a:cubicBezTo>
                  <a:cubicBezTo>
                    <a:pt x="510" y="136"/>
                    <a:pt x="511" y="135"/>
                    <a:pt x="512" y="134"/>
                  </a:cubicBezTo>
                  <a:cubicBezTo>
                    <a:pt x="513" y="133"/>
                    <a:pt x="509" y="133"/>
                    <a:pt x="507" y="134"/>
                  </a:cubicBezTo>
                  <a:cubicBezTo>
                    <a:pt x="509" y="133"/>
                    <a:pt x="510" y="131"/>
                    <a:pt x="511" y="130"/>
                  </a:cubicBezTo>
                  <a:cubicBezTo>
                    <a:pt x="513" y="129"/>
                    <a:pt x="511" y="128"/>
                    <a:pt x="510" y="128"/>
                  </a:cubicBezTo>
                  <a:cubicBezTo>
                    <a:pt x="513" y="127"/>
                    <a:pt x="517" y="127"/>
                    <a:pt x="521" y="126"/>
                  </a:cubicBezTo>
                  <a:cubicBezTo>
                    <a:pt x="520" y="126"/>
                    <a:pt x="518" y="127"/>
                    <a:pt x="517" y="127"/>
                  </a:cubicBezTo>
                  <a:cubicBezTo>
                    <a:pt x="514" y="128"/>
                    <a:pt x="515" y="131"/>
                    <a:pt x="518" y="130"/>
                  </a:cubicBezTo>
                  <a:close/>
                  <a:moveTo>
                    <a:pt x="554" y="91"/>
                  </a:moveTo>
                  <a:cubicBezTo>
                    <a:pt x="547" y="96"/>
                    <a:pt x="541" y="100"/>
                    <a:pt x="533" y="104"/>
                  </a:cubicBezTo>
                  <a:cubicBezTo>
                    <a:pt x="534" y="104"/>
                    <a:pt x="534" y="103"/>
                    <a:pt x="534" y="103"/>
                  </a:cubicBezTo>
                  <a:cubicBezTo>
                    <a:pt x="541" y="98"/>
                    <a:pt x="547" y="94"/>
                    <a:pt x="554" y="91"/>
                  </a:cubicBezTo>
                  <a:close/>
                  <a:moveTo>
                    <a:pt x="531" y="101"/>
                  </a:moveTo>
                  <a:cubicBezTo>
                    <a:pt x="530" y="101"/>
                    <a:pt x="528" y="102"/>
                    <a:pt x="527" y="103"/>
                  </a:cubicBezTo>
                  <a:cubicBezTo>
                    <a:pt x="529" y="102"/>
                    <a:pt x="530" y="101"/>
                    <a:pt x="531" y="99"/>
                  </a:cubicBezTo>
                  <a:cubicBezTo>
                    <a:pt x="531" y="100"/>
                    <a:pt x="531" y="100"/>
                    <a:pt x="531" y="101"/>
                  </a:cubicBezTo>
                  <a:close/>
                  <a:moveTo>
                    <a:pt x="548" y="81"/>
                  </a:moveTo>
                  <a:cubicBezTo>
                    <a:pt x="547" y="81"/>
                    <a:pt x="547" y="81"/>
                    <a:pt x="546" y="81"/>
                  </a:cubicBezTo>
                  <a:cubicBezTo>
                    <a:pt x="545" y="83"/>
                    <a:pt x="543" y="85"/>
                    <a:pt x="542" y="87"/>
                  </a:cubicBezTo>
                  <a:cubicBezTo>
                    <a:pt x="541" y="87"/>
                    <a:pt x="541" y="87"/>
                    <a:pt x="541" y="87"/>
                  </a:cubicBezTo>
                  <a:cubicBezTo>
                    <a:pt x="527" y="99"/>
                    <a:pt x="513" y="110"/>
                    <a:pt x="502" y="124"/>
                  </a:cubicBezTo>
                  <a:cubicBezTo>
                    <a:pt x="501" y="124"/>
                    <a:pt x="501" y="125"/>
                    <a:pt x="501" y="125"/>
                  </a:cubicBezTo>
                  <a:cubicBezTo>
                    <a:pt x="500" y="125"/>
                    <a:pt x="500" y="125"/>
                    <a:pt x="500" y="126"/>
                  </a:cubicBezTo>
                  <a:cubicBezTo>
                    <a:pt x="497" y="128"/>
                    <a:pt x="495" y="130"/>
                    <a:pt x="492" y="132"/>
                  </a:cubicBezTo>
                  <a:cubicBezTo>
                    <a:pt x="491" y="133"/>
                    <a:pt x="490" y="133"/>
                    <a:pt x="488" y="134"/>
                  </a:cubicBezTo>
                  <a:cubicBezTo>
                    <a:pt x="508" y="115"/>
                    <a:pt x="528" y="96"/>
                    <a:pt x="548" y="78"/>
                  </a:cubicBezTo>
                  <a:cubicBezTo>
                    <a:pt x="552" y="75"/>
                    <a:pt x="556" y="72"/>
                    <a:pt x="560" y="69"/>
                  </a:cubicBezTo>
                  <a:cubicBezTo>
                    <a:pt x="556" y="73"/>
                    <a:pt x="552" y="77"/>
                    <a:pt x="548" y="81"/>
                  </a:cubicBezTo>
                  <a:close/>
                  <a:moveTo>
                    <a:pt x="438" y="179"/>
                  </a:moveTo>
                  <a:cubicBezTo>
                    <a:pt x="424" y="192"/>
                    <a:pt x="411" y="206"/>
                    <a:pt x="398" y="220"/>
                  </a:cubicBezTo>
                  <a:cubicBezTo>
                    <a:pt x="396" y="221"/>
                    <a:pt x="394" y="223"/>
                    <a:pt x="392" y="224"/>
                  </a:cubicBezTo>
                  <a:cubicBezTo>
                    <a:pt x="401" y="216"/>
                    <a:pt x="409" y="207"/>
                    <a:pt x="418" y="199"/>
                  </a:cubicBezTo>
                  <a:cubicBezTo>
                    <a:pt x="424" y="192"/>
                    <a:pt x="431" y="185"/>
                    <a:pt x="438" y="179"/>
                  </a:cubicBezTo>
                  <a:close/>
                  <a:moveTo>
                    <a:pt x="34" y="668"/>
                  </a:moveTo>
                  <a:cubicBezTo>
                    <a:pt x="32" y="671"/>
                    <a:pt x="29" y="674"/>
                    <a:pt x="27" y="677"/>
                  </a:cubicBezTo>
                  <a:cubicBezTo>
                    <a:pt x="29" y="674"/>
                    <a:pt x="31" y="671"/>
                    <a:pt x="34" y="668"/>
                  </a:cubicBezTo>
                  <a:close/>
                  <a:moveTo>
                    <a:pt x="59" y="630"/>
                  </a:moveTo>
                  <a:cubicBezTo>
                    <a:pt x="60" y="629"/>
                    <a:pt x="60" y="628"/>
                    <a:pt x="61" y="627"/>
                  </a:cubicBezTo>
                  <a:cubicBezTo>
                    <a:pt x="64" y="621"/>
                    <a:pt x="68" y="615"/>
                    <a:pt x="72" y="609"/>
                  </a:cubicBezTo>
                  <a:cubicBezTo>
                    <a:pt x="70" y="613"/>
                    <a:pt x="68" y="616"/>
                    <a:pt x="66" y="619"/>
                  </a:cubicBezTo>
                  <a:cubicBezTo>
                    <a:pt x="64" y="624"/>
                    <a:pt x="61" y="628"/>
                    <a:pt x="58" y="632"/>
                  </a:cubicBezTo>
                  <a:cubicBezTo>
                    <a:pt x="58" y="631"/>
                    <a:pt x="59" y="631"/>
                    <a:pt x="59" y="630"/>
                  </a:cubicBezTo>
                  <a:close/>
                  <a:moveTo>
                    <a:pt x="107" y="552"/>
                  </a:moveTo>
                  <a:cubicBezTo>
                    <a:pt x="107" y="552"/>
                    <a:pt x="107" y="552"/>
                    <a:pt x="106" y="552"/>
                  </a:cubicBezTo>
                  <a:cubicBezTo>
                    <a:pt x="109" y="548"/>
                    <a:pt x="112" y="544"/>
                    <a:pt x="115" y="541"/>
                  </a:cubicBezTo>
                  <a:cubicBezTo>
                    <a:pt x="112" y="544"/>
                    <a:pt x="110" y="548"/>
                    <a:pt x="107" y="552"/>
                  </a:cubicBezTo>
                  <a:close/>
                  <a:moveTo>
                    <a:pt x="35" y="674"/>
                  </a:moveTo>
                  <a:cubicBezTo>
                    <a:pt x="42" y="666"/>
                    <a:pt x="47" y="657"/>
                    <a:pt x="52" y="647"/>
                  </a:cubicBezTo>
                  <a:cubicBezTo>
                    <a:pt x="59" y="638"/>
                    <a:pt x="66" y="629"/>
                    <a:pt x="72" y="620"/>
                  </a:cubicBezTo>
                  <a:cubicBezTo>
                    <a:pt x="87" y="593"/>
                    <a:pt x="103" y="566"/>
                    <a:pt x="120" y="540"/>
                  </a:cubicBezTo>
                  <a:cubicBezTo>
                    <a:pt x="121" y="538"/>
                    <a:pt x="117" y="539"/>
                    <a:pt x="115" y="540"/>
                  </a:cubicBezTo>
                  <a:cubicBezTo>
                    <a:pt x="115" y="540"/>
                    <a:pt x="116" y="539"/>
                    <a:pt x="116" y="539"/>
                  </a:cubicBezTo>
                  <a:cubicBezTo>
                    <a:pt x="138" y="510"/>
                    <a:pt x="159" y="481"/>
                    <a:pt x="182" y="453"/>
                  </a:cubicBezTo>
                  <a:cubicBezTo>
                    <a:pt x="207" y="423"/>
                    <a:pt x="233" y="394"/>
                    <a:pt x="260" y="365"/>
                  </a:cubicBezTo>
                  <a:cubicBezTo>
                    <a:pt x="296" y="326"/>
                    <a:pt x="332" y="287"/>
                    <a:pt x="369" y="248"/>
                  </a:cubicBezTo>
                  <a:cubicBezTo>
                    <a:pt x="370" y="248"/>
                    <a:pt x="370" y="248"/>
                    <a:pt x="370" y="248"/>
                  </a:cubicBezTo>
                  <a:cubicBezTo>
                    <a:pt x="365" y="253"/>
                    <a:pt x="360" y="259"/>
                    <a:pt x="355" y="264"/>
                  </a:cubicBezTo>
                  <a:cubicBezTo>
                    <a:pt x="355" y="265"/>
                    <a:pt x="355" y="265"/>
                    <a:pt x="354" y="265"/>
                  </a:cubicBezTo>
                  <a:cubicBezTo>
                    <a:pt x="354" y="266"/>
                    <a:pt x="354" y="266"/>
                    <a:pt x="354" y="266"/>
                  </a:cubicBezTo>
                  <a:cubicBezTo>
                    <a:pt x="339" y="283"/>
                    <a:pt x="321" y="297"/>
                    <a:pt x="310" y="317"/>
                  </a:cubicBezTo>
                  <a:cubicBezTo>
                    <a:pt x="304" y="324"/>
                    <a:pt x="298" y="331"/>
                    <a:pt x="291" y="338"/>
                  </a:cubicBezTo>
                  <a:cubicBezTo>
                    <a:pt x="291" y="338"/>
                    <a:pt x="290" y="339"/>
                    <a:pt x="289" y="339"/>
                  </a:cubicBezTo>
                  <a:cubicBezTo>
                    <a:pt x="285" y="344"/>
                    <a:pt x="281" y="349"/>
                    <a:pt x="277" y="354"/>
                  </a:cubicBezTo>
                  <a:cubicBezTo>
                    <a:pt x="259" y="372"/>
                    <a:pt x="237" y="388"/>
                    <a:pt x="227" y="412"/>
                  </a:cubicBezTo>
                  <a:cubicBezTo>
                    <a:pt x="226" y="411"/>
                    <a:pt x="224" y="412"/>
                    <a:pt x="223" y="413"/>
                  </a:cubicBezTo>
                  <a:cubicBezTo>
                    <a:pt x="215" y="422"/>
                    <a:pt x="208" y="432"/>
                    <a:pt x="201" y="441"/>
                  </a:cubicBezTo>
                  <a:cubicBezTo>
                    <a:pt x="200" y="442"/>
                    <a:pt x="201" y="442"/>
                    <a:pt x="201" y="443"/>
                  </a:cubicBezTo>
                  <a:cubicBezTo>
                    <a:pt x="199" y="445"/>
                    <a:pt x="196" y="447"/>
                    <a:pt x="194" y="449"/>
                  </a:cubicBezTo>
                  <a:cubicBezTo>
                    <a:pt x="193" y="450"/>
                    <a:pt x="196" y="450"/>
                    <a:pt x="196" y="450"/>
                  </a:cubicBezTo>
                  <a:cubicBezTo>
                    <a:pt x="196" y="450"/>
                    <a:pt x="197" y="450"/>
                    <a:pt x="197" y="450"/>
                  </a:cubicBezTo>
                  <a:cubicBezTo>
                    <a:pt x="190" y="458"/>
                    <a:pt x="184" y="467"/>
                    <a:pt x="177" y="475"/>
                  </a:cubicBezTo>
                  <a:cubicBezTo>
                    <a:pt x="173" y="477"/>
                    <a:pt x="170" y="480"/>
                    <a:pt x="166" y="482"/>
                  </a:cubicBezTo>
                  <a:cubicBezTo>
                    <a:pt x="164" y="484"/>
                    <a:pt x="169" y="483"/>
                    <a:pt x="170" y="483"/>
                  </a:cubicBezTo>
                  <a:cubicBezTo>
                    <a:pt x="171" y="482"/>
                    <a:pt x="171" y="482"/>
                    <a:pt x="171" y="482"/>
                  </a:cubicBezTo>
                  <a:cubicBezTo>
                    <a:pt x="171" y="482"/>
                    <a:pt x="171" y="483"/>
                    <a:pt x="170" y="483"/>
                  </a:cubicBezTo>
                  <a:cubicBezTo>
                    <a:pt x="159" y="498"/>
                    <a:pt x="148" y="512"/>
                    <a:pt x="138" y="528"/>
                  </a:cubicBezTo>
                  <a:cubicBezTo>
                    <a:pt x="137" y="528"/>
                    <a:pt x="137" y="528"/>
                    <a:pt x="136" y="528"/>
                  </a:cubicBezTo>
                  <a:cubicBezTo>
                    <a:pt x="134" y="529"/>
                    <a:pt x="134" y="530"/>
                    <a:pt x="135" y="531"/>
                  </a:cubicBezTo>
                  <a:cubicBezTo>
                    <a:pt x="121" y="552"/>
                    <a:pt x="108" y="574"/>
                    <a:pt x="95" y="596"/>
                  </a:cubicBezTo>
                  <a:cubicBezTo>
                    <a:pt x="79" y="625"/>
                    <a:pt x="60" y="652"/>
                    <a:pt x="35" y="67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131"/>
            <p:cNvSpPr>
              <a:spLocks/>
            </p:cNvSpPr>
            <p:nvPr/>
          </p:nvSpPr>
          <p:spPr bwMode="auto">
            <a:xfrm>
              <a:off x="6737350" y="4508501"/>
              <a:ext cx="227013" cy="112713"/>
            </a:xfrm>
            <a:custGeom>
              <a:avLst/>
              <a:gdLst>
                <a:gd name="T0" fmla="*/ 125 w 131"/>
                <a:gd name="T1" fmla="*/ 2 h 65"/>
                <a:gd name="T2" fmla="*/ 3 w 131"/>
                <a:gd name="T3" fmla="*/ 63 h 65"/>
                <a:gd name="T4" fmla="*/ 7 w 131"/>
                <a:gd name="T5" fmla="*/ 64 h 65"/>
                <a:gd name="T6" fmla="*/ 127 w 131"/>
                <a:gd name="T7" fmla="*/ 4 h 65"/>
                <a:gd name="T8" fmla="*/ 125 w 131"/>
                <a:gd name="T9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65">
                  <a:moveTo>
                    <a:pt x="125" y="2"/>
                  </a:moveTo>
                  <a:cubicBezTo>
                    <a:pt x="83" y="21"/>
                    <a:pt x="39" y="34"/>
                    <a:pt x="3" y="63"/>
                  </a:cubicBezTo>
                  <a:cubicBezTo>
                    <a:pt x="0" y="65"/>
                    <a:pt x="6" y="65"/>
                    <a:pt x="7" y="64"/>
                  </a:cubicBezTo>
                  <a:cubicBezTo>
                    <a:pt x="43" y="35"/>
                    <a:pt x="86" y="23"/>
                    <a:pt x="127" y="4"/>
                  </a:cubicBezTo>
                  <a:cubicBezTo>
                    <a:pt x="131" y="2"/>
                    <a:pt x="128" y="0"/>
                    <a:pt x="125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2132"/>
            <p:cNvSpPr>
              <a:spLocks/>
            </p:cNvSpPr>
            <p:nvPr/>
          </p:nvSpPr>
          <p:spPr bwMode="auto">
            <a:xfrm>
              <a:off x="6707188" y="4562476"/>
              <a:ext cx="252413" cy="107950"/>
            </a:xfrm>
            <a:custGeom>
              <a:avLst/>
              <a:gdLst>
                <a:gd name="T0" fmla="*/ 141 w 146"/>
                <a:gd name="T1" fmla="*/ 1 h 62"/>
                <a:gd name="T2" fmla="*/ 3 w 146"/>
                <a:gd name="T3" fmla="*/ 58 h 62"/>
                <a:gd name="T4" fmla="*/ 7 w 146"/>
                <a:gd name="T5" fmla="*/ 60 h 62"/>
                <a:gd name="T6" fmla="*/ 143 w 146"/>
                <a:gd name="T7" fmla="*/ 4 h 62"/>
                <a:gd name="T8" fmla="*/ 141 w 146"/>
                <a:gd name="T9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62">
                  <a:moveTo>
                    <a:pt x="141" y="1"/>
                  </a:moveTo>
                  <a:cubicBezTo>
                    <a:pt x="95" y="23"/>
                    <a:pt x="43" y="26"/>
                    <a:pt x="3" y="58"/>
                  </a:cubicBezTo>
                  <a:cubicBezTo>
                    <a:pt x="0" y="60"/>
                    <a:pt x="4" y="62"/>
                    <a:pt x="7" y="60"/>
                  </a:cubicBezTo>
                  <a:cubicBezTo>
                    <a:pt x="47" y="28"/>
                    <a:pt x="98" y="26"/>
                    <a:pt x="143" y="4"/>
                  </a:cubicBezTo>
                  <a:cubicBezTo>
                    <a:pt x="146" y="3"/>
                    <a:pt x="143" y="0"/>
                    <a:pt x="141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2133"/>
            <p:cNvSpPr>
              <a:spLocks/>
            </p:cNvSpPr>
            <p:nvPr/>
          </p:nvSpPr>
          <p:spPr bwMode="auto">
            <a:xfrm>
              <a:off x="6705600" y="4648201"/>
              <a:ext cx="239713" cy="44450"/>
            </a:xfrm>
            <a:custGeom>
              <a:avLst/>
              <a:gdLst>
                <a:gd name="T0" fmla="*/ 131 w 138"/>
                <a:gd name="T1" fmla="*/ 3 h 26"/>
                <a:gd name="T2" fmla="*/ 55 w 138"/>
                <a:gd name="T3" fmla="*/ 10 h 26"/>
                <a:gd name="T4" fmla="*/ 3 w 138"/>
                <a:gd name="T5" fmla="*/ 24 h 26"/>
                <a:gd name="T6" fmla="*/ 6 w 138"/>
                <a:gd name="T7" fmla="*/ 25 h 26"/>
                <a:gd name="T8" fmla="*/ 135 w 138"/>
                <a:gd name="T9" fmla="*/ 4 h 26"/>
                <a:gd name="T10" fmla="*/ 131 w 138"/>
                <a:gd name="T11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26">
                  <a:moveTo>
                    <a:pt x="131" y="3"/>
                  </a:moveTo>
                  <a:cubicBezTo>
                    <a:pt x="107" y="15"/>
                    <a:pt x="81" y="10"/>
                    <a:pt x="55" y="10"/>
                  </a:cubicBezTo>
                  <a:cubicBezTo>
                    <a:pt x="36" y="9"/>
                    <a:pt x="19" y="14"/>
                    <a:pt x="3" y="24"/>
                  </a:cubicBezTo>
                  <a:cubicBezTo>
                    <a:pt x="0" y="26"/>
                    <a:pt x="4" y="26"/>
                    <a:pt x="6" y="25"/>
                  </a:cubicBezTo>
                  <a:cubicBezTo>
                    <a:pt x="46" y="0"/>
                    <a:pt x="93" y="25"/>
                    <a:pt x="135" y="4"/>
                  </a:cubicBezTo>
                  <a:cubicBezTo>
                    <a:pt x="138" y="2"/>
                    <a:pt x="133" y="2"/>
                    <a:pt x="131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2134"/>
            <p:cNvSpPr>
              <a:spLocks/>
            </p:cNvSpPr>
            <p:nvPr/>
          </p:nvSpPr>
          <p:spPr bwMode="auto">
            <a:xfrm>
              <a:off x="6635750" y="4468814"/>
              <a:ext cx="36513" cy="215900"/>
            </a:xfrm>
            <a:custGeom>
              <a:avLst/>
              <a:gdLst>
                <a:gd name="T0" fmla="*/ 6 w 21"/>
                <a:gd name="T1" fmla="*/ 121 h 124"/>
                <a:gd name="T2" fmla="*/ 9 w 21"/>
                <a:gd name="T3" fmla="*/ 65 h 124"/>
                <a:gd name="T4" fmla="*/ 20 w 21"/>
                <a:gd name="T5" fmla="*/ 3 h 124"/>
                <a:gd name="T6" fmla="*/ 15 w 21"/>
                <a:gd name="T7" fmla="*/ 3 h 124"/>
                <a:gd name="T8" fmla="*/ 5 w 21"/>
                <a:gd name="T9" fmla="*/ 61 h 124"/>
                <a:gd name="T10" fmla="*/ 1 w 21"/>
                <a:gd name="T11" fmla="*/ 122 h 124"/>
                <a:gd name="T12" fmla="*/ 6 w 21"/>
                <a:gd name="T13" fmla="*/ 12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4">
                  <a:moveTo>
                    <a:pt x="6" y="121"/>
                  </a:moveTo>
                  <a:cubicBezTo>
                    <a:pt x="9" y="103"/>
                    <a:pt x="8" y="84"/>
                    <a:pt x="9" y="65"/>
                  </a:cubicBezTo>
                  <a:cubicBezTo>
                    <a:pt x="11" y="44"/>
                    <a:pt x="17" y="24"/>
                    <a:pt x="20" y="3"/>
                  </a:cubicBezTo>
                  <a:cubicBezTo>
                    <a:pt x="21" y="0"/>
                    <a:pt x="15" y="1"/>
                    <a:pt x="15" y="3"/>
                  </a:cubicBezTo>
                  <a:cubicBezTo>
                    <a:pt x="12" y="23"/>
                    <a:pt x="7" y="41"/>
                    <a:pt x="5" y="61"/>
                  </a:cubicBezTo>
                  <a:cubicBezTo>
                    <a:pt x="2" y="81"/>
                    <a:pt x="4" y="102"/>
                    <a:pt x="1" y="122"/>
                  </a:cubicBezTo>
                  <a:cubicBezTo>
                    <a:pt x="0" y="124"/>
                    <a:pt x="6" y="124"/>
                    <a:pt x="6" y="12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2135"/>
            <p:cNvSpPr>
              <a:spLocks/>
            </p:cNvSpPr>
            <p:nvPr/>
          </p:nvSpPr>
          <p:spPr bwMode="auto">
            <a:xfrm>
              <a:off x="7583488" y="3800476"/>
              <a:ext cx="115888" cy="76200"/>
            </a:xfrm>
            <a:custGeom>
              <a:avLst/>
              <a:gdLst>
                <a:gd name="T0" fmla="*/ 66 w 67"/>
                <a:gd name="T1" fmla="*/ 1 h 44"/>
                <a:gd name="T2" fmla="*/ 61 w 67"/>
                <a:gd name="T3" fmla="*/ 2 h 44"/>
                <a:gd name="T4" fmla="*/ 5 w 67"/>
                <a:gd name="T5" fmla="*/ 39 h 44"/>
                <a:gd name="T6" fmla="*/ 9 w 67"/>
                <a:gd name="T7" fmla="*/ 39 h 44"/>
                <a:gd name="T8" fmla="*/ 51 w 67"/>
                <a:gd name="T9" fmla="*/ 17 h 44"/>
                <a:gd name="T10" fmla="*/ 5 w 67"/>
                <a:gd name="T11" fmla="*/ 41 h 44"/>
                <a:gd name="T12" fmla="*/ 4 w 67"/>
                <a:gd name="T13" fmla="*/ 43 h 44"/>
                <a:gd name="T14" fmla="*/ 58 w 67"/>
                <a:gd name="T15" fmla="*/ 12 h 44"/>
                <a:gd name="T16" fmla="*/ 56 w 67"/>
                <a:gd name="T17" fmla="*/ 12 h 44"/>
                <a:gd name="T18" fmla="*/ 66 w 67"/>
                <a:gd name="T1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44">
                  <a:moveTo>
                    <a:pt x="66" y="1"/>
                  </a:moveTo>
                  <a:cubicBezTo>
                    <a:pt x="67" y="0"/>
                    <a:pt x="62" y="0"/>
                    <a:pt x="61" y="2"/>
                  </a:cubicBezTo>
                  <a:cubicBezTo>
                    <a:pt x="47" y="21"/>
                    <a:pt x="23" y="25"/>
                    <a:pt x="5" y="39"/>
                  </a:cubicBezTo>
                  <a:cubicBezTo>
                    <a:pt x="3" y="41"/>
                    <a:pt x="8" y="40"/>
                    <a:pt x="9" y="39"/>
                  </a:cubicBezTo>
                  <a:cubicBezTo>
                    <a:pt x="23" y="33"/>
                    <a:pt x="37" y="25"/>
                    <a:pt x="51" y="17"/>
                  </a:cubicBezTo>
                  <a:cubicBezTo>
                    <a:pt x="42" y="31"/>
                    <a:pt x="19" y="37"/>
                    <a:pt x="5" y="41"/>
                  </a:cubicBezTo>
                  <a:cubicBezTo>
                    <a:pt x="3" y="41"/>
                    <a:pt x="0" y="44"/>
                    <a:pt x="4" y="43"/>
                  </a:cubicBezTo>
                  <a:cubicBezTo>
                    <a:pt x="21" y="39"/>
                    <a:pt x="51" y="32"/>
                    <a:pt x="58" y="12"/>
                  </a:cubicBezTo>
                  <a:cubicBezTo>
                    <a:pt x="58" y="12"/>
                    <a:pt x="57" y="12"/>
                    <a:pt x="56" y="12"/>
                  </a:cubicBezTo>
                  <a:cubicBezTo>
                    <a:pt x="60" y="9"/>
                    <a:pt x="63" y="5"/>
                    <a:pt x="66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2136"/>
            <p:cNvSpPr>
              <a:spLocks/>
            </p:cNvSpPr>
            <p:nvPr/>
          </p:nvSpPr>
          <p:spPr bwMode="auto">
            <a:xfrm>
              <a:off x="7581900" y="3749676"/>
              <a:ext cx="76200" cy="53975"/>
            </a:xfrm>
            <a:custGeom>
              <a:avLst/>
              <a:gdLst>
                <a:gd name="T0" fmla="*/ 5 w 44"/>
                <a:gd name="T1" fmla="*/ 28 h 31"/>
                <a:gd name="T2" fmla="*/ 4 w 44"/>
                <a:gd name="T3" fmla="*/ 30 h 31"/>
                <a:gd name="T4" fmla="*/ 42 w 44"/>
                <a:gd name="T5" fmla="*/ 1 h 31"/>
                <a:gd name="T6" fmla="*/ 37 w 44"/>
                <a:gd name="T7" fmla="*/ 2 h 31"/>
                <a:gd name="T8" fmla="*/ 25 w 44"/>
                <a:gd name="T9" fmla="*/ 14 h 31"/>
                <a:gd name="T10" fmla="*/ 5 w 44"/>
                <a:gd name="T11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31">
                  <a:moveTo>
                    <a:pt x="5" y="28"/>
                  </a:moveTo>
                  <a:cubicBezTo>
                    <a:pt x="3" y="28"/>
                    <a:pt x="0" y="31"/>
                    <a:pt x="4" y="30"/>
                  </a:cubicBezTo>
                  <a:cubicBezTo>
                    <a:pt x="19" y="27"/>
                    <a:pt x="32" y="12"/>
                    <a:pt x="42" y="1"/>
                  </a:cubicBezTo>
                  <a:cubicBezTo>
                    <a:pt x="44" y="0"/>
                    <a:pt x="38" y="1"/>
                    <a:pt x="37" y="2"/>
                  </a:cubicBezTo>
                  <a:cubicBezTo>
                    <a:pt x="33" y="6"/>
                    <a:pt x="29" y="10"/>
                    <a:pt x="25" y="14"/>
                  </a:cubicBezTo>
                  <a:cubicBezTo>
                    <a:pt x="19" y="19"/>
                    <a:pt x="12" y="26"/>
                    <a:pt x="5" y="2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2137"/>
            <p:cNvSpPr>
              <a:spLocks/>
            </p:cNvSpPr>
            <p:nvPr/>
          </p:nvSpPr>
          <p:spPr bwMode="auto">
            <a:xfrm>
              <a:off x="7426325" y="3717926"/>
              <a:ext cx="47625" cy="87313"/>
            </a:xfrm>
            <a:custGeom>
              <a:avLst/>
              <a:gdLst>
                <a:gd name="T0" fmla="*/ 22 w 28"/>
                <a:gd name="T1" fmla="*/ 2 h 50"/>
                <a:gd name="T2" fmla="*/ 11 w 28"/>
                <a:gd name="T3" fmla="*/ 33 h 50"/>
                <a:gd name="T4" fmla="*/ 10 w 28"/>
                <a:gd name="T5" fmla="*/ 33 h 50"/>
                <a:gd name="T6" fmla="*/ 1 w 28"/>
                <a:gd name="T7" fmla="*/ 48 h 50"/>
                <a:gd name="T8" fmla="*/ 6 w 28"/>
                <a:gd name="T9" fmla="*/ 48 h 50"/>
                <a:gd name="T10" fmla="*/ 28 w 28"/>
                <a:gd name="T11" fmla="*/ 2 h 50"/>
                <a:gd name="T12" fmla="*/ 22 w 28"/>
                <a:gd name="T13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0">
                  <a:moveTo>
                    <a:pt x="22" y="2"/>
                  </a:moveTo>
                  <a:cubicBezTo>
                    <a:pt x="21" y="13"/>
                    <a:pt x="16" y="23"/>
                    <a:pt x="11" y="33"/>
                  </a:cubicBezTo>
                  <a:cubicBezTo>
                    <a:pt x="11" y="33"/>
                    <a:pt x="11" y="33"/>
                    <a:pt x="10" y="33"/>
                  </a:cubicBezTo>
                  <a:cubicBezTo>
                    <a:pt x="7" y="38"/>
                    <a:pt x="4" y="43"/>
                    <a:pt x="1" y="48"/>
                  </a:cubicBezTo>
                  <a:cubicBezTo>
                    <a:pt x="0" y="50"/>
                    <a:pt x="5" y="50"/>
                    <a:pt x="6" y="48"/>
                  </a:cubicBezTo>
                  <a:cubicBezTo>
                    <a:pt x="16" y="34"/>
                    <a:pt x="25" y="19"/>
                    <a:pt x="28" y="2"/>
                  </a:cubicBezTo>
                  <a:cubicBezTo>
                    <a:pt x="28" y="0"/>
                    <a:pt x="23" y="0"/>
                    <a:pt x="22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138"/>
            <p:cNvSpPr>
              <a:spLocks/>
            </p:cNvSpPr>
            <p:nvPr/>
          </p:nvSpPr>
          <p:spPr bwMode="auto">
            <a:xfrm>
              <a:off x="7458075" y="3716339"/>
              <a:ext cx="33338" cy="68263"/>
            </a:xfrm>
            <a:custGeom>
              <a:avLst/>
              <a:gdLst>
                <a:gd name="T0" fmla="*/ 6 w 20"/>
                <a:gd name="T1" fmla="*/ 37 h 39"/>
                <a:gd name="T2" fmla="*/ 12 w 20"/>
                <a:gd name="T3" fmla="*/ 26 h 39"/>
                <a:gd name="T4" fmla="*/ 11 w 20"/>
                <a:gd name="T5" fmla="*/ 26 h 39"/>
                <a:gd name="T6" fmla="*/ 19 w 20"/>
                <a:gd name="T7" fmla="*/ 2 h 39"/>
                <a:gd name="T8" fmla="*/ 14 w 20"/>
                <a:gd name="T9" fmla="*/ 3 h 39"/>
                <a:gd name="T10" fmla="*/ 1 w 20"/>
                <a:gd name="T11" fmla="*/ 37 h 39"/>
                <a:gd name="T12" fmla="*/ 6 w 20"/>
                <a:gd name="T1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9">
                  <a:moveTo>
                    <a:pt x="6" y="37"/>
                  </a:moveTo>
                  <a:cubicBezTo>
                    <a:pt x="8" y="33"/>
                    <a:pt x="10" y="30"/>
                    <a:pt x="12" y="26"/>
                  </a:cubicBezTo>
                  <a:cubicBezTo>
                    <a:pt x="12" y="26"/>
                    <a:pt x="12" y="26"/>
                    <a:pt x="11" y="26"/>
                  </a:cubicBezTo>
                  <a:cubicBezTo>
                    <a:pt x="14" y="18"/>
                    <a:pt x="17" y="10"/>
                    <a:pt x="19" y="2"/>
                  </a:cubicBezTo>
                  <a:cubicBezTo>
                    <a:pt x="20" y="0"/>
                    <a:pt x="14" y="1"/>
                    <a:pt x="14" y="3"/>
                  </a:cubicBezTo>
                  <a:cubicBezTo>
                    <a:pt x="11" y="15"/>
                    <a:pt x="6" y="26"/>
                    <a:pt x="1" y="37"/>
                  </a:cubicBezTo>
                  <a:cubicBezTo>
                    <a:pt x="0" y="39"/>
                    <a:pt x="5" y="38"/>
                    <a:pt x="6" y="3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139"/>
            <p:cNvSpPr>
              <a:spLocks/>
            </p:cNvSpPr>
            <p:nvPr/>
          </p:nvSpPr>
          <p:spPr bwMode="auto">
            <a:xfrm>
              <a:off x="7473950" y="3711576"/>
              <a:ext cx="34925" cy="69850"/>
            </a:xfrm>
            <a:custGeom>
              <a:avLst/>
              <a:gdLst>
                <a:gd name="T0" fmla="*/ 14 w 20"/>
                <a:gd name="T1" fmla="*/ 2 h 40"/>
                <a:gd name="T2" fmla="*/ 0 w 20"/>
                <a:gd name="T3" fmla="*/ 40 h 40"/>
                <a:gd name="T4" fmla="*/ 6 w 20"/>
                <a:gd name="T5" fmla="*/ 39 h 40"/>
                <a:gd name="T6" fmla="*/ 18 w 20"/>
                <a:gd name="T7" fmla="*/ 18 h 40"/>
                <a:gd name="T8" fmla="*/ 15 w 20"/>
                <a:gd name="T9" fmla="*/ 18 h 40"/>
                <a:gd name="T10" fmla="*/ 20 w 20"/>
                <a:gd name="T11" fmla="*/ 1 h 40"/>
                <a:gd name="T12" fmla="*/ 14 w 20"/>
                <a:gd name="T13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0">
                  <a:moveTo>
                    <a:pt x="14" y="2"/>
                  </a:moveTo>
                  <a:cubicBezTo>
                    <a:pt x="13" y="16"/>
                    <a:pt x="7" y="28"/>
                    <a:pt x="0" y="40"/>
                  </a:cubicBezTo>
                  <a:cubicBezTo>
                    <a:pt x="0" y="40"/>
                    <a:pt x="5" y="40"/>
                    <a:pt x="6" y="39"/>
                  </a:cubicBezTo>
                  <a:cubicBezTo>
                    <a:pt x="9" y="32"/>
                    <a:pt x="13" y="25"/>
                    <a:pt x="18" y="18"/>
                  </a:cubicBezTo>
                  <a:cubicBezTo>
                    <a:pt x="18" y="18"/>
                    <a:pt x="17" y="18"/>
                    <a:pt x="15" y="18"/>
                  </a:cubicBezTo>
                  <a:cubicBezTo>
                    <a:pt x="18" y="12"/>
                    <a:pt x="19" y="7"/>
                    <a:pt x="20" y="1"/>
                  </a:cubicBezTo>
                  <a:cubicBezTo>
                    <a:pt x="20" y="0"/>
                    <a:pt x="14" y="1"/>
                    <a:pt x="14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140"/>
            <p:cNvSpPr>
              <a:spLocks noEditPoints="1"/>
            </p:cNvSpPr>
            <p:nvPr/>
          </p:nvSpPr>
          <p:spPr bwMode="auto">
            <a:xfrm>
              <a:off x="7035800" y="4583114"/>
              <a:ext cx="395288" cy="358775"/>
            </a:xfrm>
            <a:custGeom>
              <a:avLst/>
              <a:gdLst>
                <a:gd name="T0" fmla="*/ 197 w 228"/>
                <a:gd name="T1" fmla="*/ 170 h 207"/>
                <a:gd name="T2" fmla="*/ 186 w 228"/>
                <a:gd name="T3" fmla="*/ 143 h 207"/>
                <a:gd name="T4" fmla="*/ 175 w 228"/>
                <a:gd name="T5" fmla="*/ 41 h 207"/>
                <a:gd name="T6" fmla="*/ 87 w 228"/>
                <a:gd name="T7" fmla="*/ 4 h 207"/>
                <a:gd name="T8" fmla="*/ 1 w 228"/>
                <a:gd name="T9" fmla="*/ 47 h 207"/>
                <a:gd name="T10" fmla="*/ 150 w 228"/>
                <a:gd name="T11" fmla="*/ 73 h 207"/>
                <a:gd name="T12" fmla="*/ 33 w 228"/>
                <a:gd name="T13" fmla="*/ 70 h 207"/>
                <a:gd name="T14" fmla="*/ 31 w 228"/>
                <a:gd name="T15" fmla="*/ 68 h 207"/>
                <a:gd name="T16" fmla="*/ 18 w 228"/>
                <a:gd name="T17" fmla="*/ 87 h 207"/>
                <a:gd name="T18" fmla="*/ 34 w 228"/>
                <a:gd name="T19" fmla="*/ 183 h 207"/>
                <a:gd name="T20" fmla="*/ 135 w 228"/>
                <a:gd name="T21" fmla="*/ 198 h 207"/>
                <a:gd name="T22" fmla="*/ 172 w 228"/>
                <a:gd name="T23" fmla="*/ 195 h 207"/>
                <a:gd name="T24" fmla="*/ 206 w 228"/>
                <a:gd name="T25" fmla="*/ 172 h 207"/>
                <a:gd name="T26" fmla="*/ 24 w 228"/>
                <a:gd name="T27" fmla="*/ 96 h 207"/>
                <a:gd name="T28" fmla="*/ 157 w 228"/>
                <a:gd name="T29" fmla="*/ 182 h 207"/>
                <a:gd name="T30" fmla="*/ 145 w 228"/>
                <a:gd name="T31" fmla="*/ 79 h 207"/>
                <a:gd name="T32" fmla="*/ 144 w 228"/>
                <a:gd name="T33" fmla="*/ 76 h 207"/>
                <a:gd name="T34" fmla="*/ 151 w 228"/>
                <a:gd name="T35" fmla="*/ 78 h 207"/>
                <a:gd name="T36" fmla="*/ 119 w 228"/>
                <a:gd name="T37" fmla="*/ 100 h 207"/>
                <a:gd name="T38" fmla="*/ 162 w 228"/>
                <a:gd name="T39" fmla="*/ 182 h 207"/>
                <a:gd name="T40" fmla="*/ 151 w 228"/>
                <a:gd name="T41" fmla="*/ 95 h 207"/>
                <a:gd name="T42" fmla="*/ 127 w 228"/>
                <a:gd name="T43" fmla="*/ 99 h 207"/>
                <a:gd name="T44" fmla="*/ 78 w 228"/>
                <a:gd name="T45" fmla="*/ 99 h 207"/>
                <a:gd name="T46" fmla="*/ 131 w 228"/>
                <a:gd name="T47" fmla="*/ 105 h 207"/>
                <a:gd name="T48" fmla="*/ 157 w 228"/>
                <a:gd name="T49" fmla="*/ 91 h 207"/>
                <a:gd name="T50" fmla="*/ 160 w 228"/>
                <a:gd name="T51" fmla="*/ 84 h 207"/>
                <a:gd name="T52" fmla="*/ 41 w 228"/>
                <a:gd name="T53" fmla="*/ 111 h 207"/>
                <a:gd name="T54" fmla="*/ 59 w 228"/>
                <a:gd name="T55" fmla="*/ 155 h 207"/>
                <a:gd name="T56" fmla="*/ 110 w 228"/>
                <a:gd name="T57" fmla="*/ 100 h 207"/>
                <a:gd name="T58" fmla="*/ 142 w 228"/>
                <a:gd name="T59" fmla="*/ 131 h 207"/>
                <a:gd name="T60" fmla="*/ 108 w 228"/>
                <a:gd name="T61" fmla="*/ 173 h 207"/>
                <a:gd name="T62" fmla="*/ 41 w 228"/>
                <a:gd name="T63" fmla="*/ 110 h 207"/>
                <a:gd name="T64" fmla="*/ 190 w 228"/>
                <a:gd name="T65" fmla="*/ 176 h 207"/>
                <a:gd name="T66" fmla="*/ 168 w 228"/>
                <a:gd name="T67" fmla="*/ 87 h 207"/>
                <a:gd name="T68" fmla="*/ 205 w 228"/>
                <a:gd name="T69" fmla="*/ 164 h 207"/>
                <a:gd name="T70" fmla="*/ 180 w 228"/>
                <a:gd name="T71" fmla="*/ 174 h 207"/>
                <a:gd name="T72" fmla="*/ 159 w 228"/>
                <a:gd name="T73" fmla="*/ 60 h 207"/>
                <a:gd name="T74" fmla="*/ 129 w 228"/>
                <a:gd name="T75" fmla="*/ 44 h 207"/>
                <a:gd name="T76" fmla="*/ 151 w 228"/>
                <a:gd name="T77" fmla="*/ 28 h 207"/>
                <a:gd name="T78" fmla="*/ 56 w 228"/>
                <a:gd name="T79" fmla="*/ 41 h 207"/>
                <a:gd name="T80" fmla="*/ 91 w 228"/>
                <a:gd name="T81" fmla="*/ 28 h 207"/>
                <a:gd name="T82" fmla="*/ 103 w 228"/>
                <a:gd name="T83" fmla="*/ 22 h 207"/>
                <a:gd name="T84" fmla="*/ 89 w 228"/>
                <a:gd name="T85" fmla="*/ 14 h 207"/>
                <a:gd name="T86" fmla="*/ 54 w 228"/>
                <a:gd name="T87" fmla="*/ 15 h 207"/>
                <a:gd name="T88" fmla="*/ 62 w 228"/>
                <a:gd name="T89" fmla="*/ 11 h 207"/>
                <a:gd name="T90" fmla="*/ 48 w 228"/>
                <a:gd name="T91" fmla="*/ 21 h 207"/>
                <a:gd name="T92" fmla="*/ 63 w 228"/>
                <a:gd name="T93" fmla="*/ 20 h 207"/>
                <a:gd name="T94" fmla="*/ 76 w 228"/>
                <a:gd name="T95" fmla="*/ 15 h 207"/>
                <a:gd name="T96" fmla="*/ 30 w 228"/>
                <a:gd name="T97" fmla="*/ 18 h 207"/>
                <a:gd name="T98" fmla="*/ 44 w 228"/>
                <a:gd name="T99" fmla="*/ 41 h 207"/>
                <a:gd name="T100" fmla="*/ 75 w 228"/>
                <a:gd name="T101" fmla="*/ 8 h 207"/>
                <a:gd name="T102" fmla="*/ 47 w 228"/>
                <a:gd name="T103" fmla="*/ 47 h 207"/>
                <a:gd name="T104" fmla="*/ 152 w 228"/>
                <a:gd name="T105" fmla="*/ 6 h 207"/>
                <a:gd name="T106" fmla="*/ 9 w 228"/>
                <a:gd name="T107" fmla="*/ 44 h 207"/>
                <a:gd name="T108" fmla="*/ 19 w 228"/>
                <a:gd name="T109" fmla="*/ 12 h 207"/>
                <a:gd name="T110" fmla="*/ 160 w 228"/>
                <a:gd name="T111" fmla="*/ 56 h 207"/>
                <a:gd name="T112" fmla="*/ 159 w 228"/>
                <a:gd name="T113" fmla="*/ 74 h 207"/>
                <a:gd name="T114" fmla="*/ 85 w 228"/>
                <a:gd name="T115" fmla="*/ 89 h 207"/>
                <a:gd name="T116" fmla="*/ 24 w 228"/>
                <a:gd name="T117" fmla="*/ 93 h 207"/>
                <a:gd name="T118" fmla="*/ 101 w 228"/>
                <a:gd name="T119" fmla="*/ 187 h 207"/>
                <a:gd name="T120" fmla="*/ 188 w 228"/>
                <a:gd name="T121" fmla="*/ 18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207">
                  <a:moveTo>
                    <a:pt x="221" y="163"/>
                  </a:moveTo>
                  <a:cubicBezTo>
                    <a:pt x="221" y="164"/>
                    <a:pt x="221" y="164"/>
                    <a:pt x="221" y="165"/>
                  </a:cubicBezTo>
                  <a:cubicBezTo>
                    <a:pt x="220" y="161"/>
                    <a:pt x="220" y="157"/>
                    <a:pt x="220" y="153"/>
                  </a:cubicBezTo>
                  <a:cubicBezTo>
                    <a:pt x="220" y="151"/>
                    <a:pt x="214" y="153"/>
                    <a:pt x="214" y="155"/>
                  </a:cubicBezTo>
                  <a:cubicBezTo>
                    <a:pt x="215" y="155"/>
                    <a:pt x="215" y="156"/>
                    <a:pt x="215" y="156"/>
                  </a:cubicBezTo>
                  <a:cubicBezTo>
                    <a:pt x="214" y="156"/>
                    <a:pt x="213" y="157"/>
                    <a:pt x="213" y="157"/>
                  </a:cubicBezTo>
                  <a:cubicBezTo>
                    <a:pt x="212" y="160"/>
                    <a:pt x="211" y="162"/>
                    <a:pt x="210" y="165"/>
                  </a:cubicBezTo>
                  <a:cubicBezTo>
                    <a:pt x="210" y="160"/>
                    <a:pt x="210" y="156"/>
                    <a:pt x="209" y="151"/>
                  </a:cubicBezTo>
                  <a:cubicBezTo>
                    <a:pt x="208" y="150"/>
                    <a:pt x="204" y="151"/>
                    <a:pt x="203" y="152"/>
                  </a:cubicBezTo>
                  <a:cubicBezTo>
                    <a:pt x="201" y="158"/>
                    <a:pt x="200" y="164"/>
                    <a:pt x="197" y="170"/>
                  </a:cubicBezTo>
                  <a:cubicBezTo>
                    <a:pt x="197" y="168"/>
                    <a:pt x="197" y="166"/>
                    <a:pt x="197" y="164"/>
                  </a:cubicBezTo>
                  <a:cubicBezTo>
                    <a:pt x="198" y="159"/>
                    <a:pt x="198" y="154"/>
                    <a:pt x="198" y="149"/>
                  </a:cubicBezTo>
                  <a:cubicBezTo>
                    <a:pt x="198" y="148"/>
                    <a:pt x="193" y="149"/>
                    <a:pt x="192" y="151"/>
                  </a:cubicBezTo>
                  <a:cubicBezTo>
                    <a:pt x="192" y="155"/>
                    <a:pt x="191" y="160"/>
                    <a:pt x="191" y="165"/>
                  </a:cubicBezTo>
                  <a:cubicBezTo>
                    <a:pt x="191" y="166"/>
                    <a:pt x="191" y="167"/>
                    <a:pt x="191" y="168"/>
                  </a:cubicBezTo>
                  <a:cubicBezTo>
                    <a:pt x="189" y="161"/>
                    <a:pt x="190" y="153"/>
                    <a:pt x="189" y="147"/>
                  </a:cubicBezTo>
                  <a:cubicBezTo>
                    <a:pt x="189" y="146"/>
                    <a:pt x="187" y="146"/>
                    <a:pt x="186" y="147"/>
                  </a:cubicBezTo>
                  <a:cubicBezTo>
                    <a:pt x="186" y="146"/>
                    <a:pt x="186" y="146"/>
                    <a:pt x="186" y="145"/>
                  </a:cubicBezTo>
                  <a:cubicBezTo>
                    <a:pt x="186" y="145"/>
                    <a:pt x="186" y="145"/>
                    <a:pt x="186" y="145"/>
                  </a:cubicBezTo>
                  <a:cubicBezTo>
                    <a:pt x="186" y="145"/>
                    <a:pt x="186" y="144"/>
                    <a:pt x="186" y="143"/>
                  </a:cubicBezTo>
                  <a:cubicBezTo>
                    <a:pt x="186" y="142"/>
                    <a:pt x="180" y="143"/>
                    <a:pt x="180" y="144"/>
                  </a:cubicBezTo>
                  <a:cubicBezTo>
                    <a:pt x="180" y="146"/>
                    <a:pt x="180" y="147"/>
                    <a:pt x="180" y="148"/>
                  </a:cubicBezTo>
                  <a:cubicBezTo>
                    <a:pt x="180" y="147"/>
                    <a:pt x="179" y="146"/>
                    <a:pt x="179" y="145"/>
                  </a:cubicBezTo>
                  <a:cubicBezTo>
                    <a:pt x="179" y="145"/>
                    <a:pt x="178" y="145"/>
                    <a:pt x="177" y="145"/>
                  </a:cubicBezTo>
                  <a:cubicBezTo>
                    <a:pt x="177" y="143"/>
                    <a:pt x="177" y="141"/>
                    <a:pt x="177" y="138"/>
                  </a:cubicBezTo>
                  <a:cubicBezTo>
                    <a:pt x="176" y="118"/>
                    <a:pt x="174" y="98"/>
                    <a:pt x="173" y="78"/>
                  </a:cubicBezTo>
                  <a:cubicBezTo>
                    <a:pt x="173" y="77"/>
                    <a:pt x="173" y="77"/>
                    <a:pt x="173" y="77"/>
                  </a:cubicBezTo>
                  <a:cubicBezTo>
                    <a:pt x="175" y="79"/>
                    <a:pt x="179" y="78"/>
                    <a:pt x="179" y="76"/>
                  </a:cubicBezTo>
                  <a:cubicBezTo>
                    <a:pt x="175" y="68"/>
                    <a:pt x="169" y="62"/>
                    <a:pt x="165" y="54"/>
                  </a:cubicBezTo>
                  <a:cubicBezTo>
                    <a:pt x="169" y="51"/>
                    <a:pt x="173" y="46"/>
                    <a:pt x="175" y="41"/>
                  </a:cubicBezTo>
                  <a:cubicBezTo>
                    <a:pt x="176" y="39"/>
                    <a:pt x="177" y="38"/>
                    <a:pt x="178" y="36"/>
                  </a:cubicBezTo>
                  <a:cubicBezTo>
                    <a:pt x="180" y="31"/>
                    <a:pt x="180" y="26"/>
                    <a:pt x="179" y="21"/>
                  </a:cubicBezTo>
                  <a:cubicBezTo>
                    <a:pt x="179" y="20"/>
                    <a:pt x="179" y="19"/>
                    <a:pt x="179" y="18"/>
                  </a:cubicBezTo>
                  <a:cubicBezTo>
                    <a:pt x="179" y="18"/>
                    <a:pt x="178" y="18"/>
                    <a:pt x="178" y="18"/>
                  </a:cubicBezTo>
                  <a:cubicBezTo>
                    <a:pt x="175" y="11"/>
                    <a:pt x="168" y="6"/>
                    <a:pt x="160" y="4"/>
                  </a:cubicBezTo>
                  <a:cubicBezTo>
                    <a:pt x="160" y="4"/>
                    <a:pt x="160" y="4"/>
                    <a:pt x="160" y="3"/>
                  </a:cubicBezTo>
                  <a:cubicBezTo>
                    <a:pt x="159" y="3"/>
                    <a:pt x="158" y="3"/>
                    <a:pt x="158" y="3"/>
                  </a:cubicBezTo>
                  <a:cubicBezTo>
                    <a:pt x="157" y="2"/>
                    <a:pt x="157" y="2"/>
                    <a:pt x="156" y="2"/>
                  </a:cubicBezTo>
                  <a:cubicBezTo>
                    <a:pt x="147" y="0"/>
                    <a:pt x="138" y="2"/>
                    <a:pt x="128" y="3"/>
                  </a:cubicBezTo>
                  <a:cubicBezTo>
                    <a:pt x="115" y="4"/>
                    <a:pt x="101" y="4"/>
                    <a:pt x="87" y="4"/>
                  </a:cubicBezTo>
                  <a:cubicBezTo>
                    <a:pt x="64" y="4"/>
                    <a:pt x="40" y="1"/>
                    <a:pt x="18" y="8"/>
                  </a:cubicBezTo>
                  <a:cubicBezTo>
                    <a:pt x="17" y="8"/>
                    <a:pt x="17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1" y="13"/>
                    <a:pt x="7" y="16"/>
                    <a:pt x="5" y="22"/>
                  </a:cubicBezTo>
                  <a:cubicBezTo>
                    <a:pt x="5" y="23"/>
                    <a:pt x="5" y="23"/>
                    <a:pt x="6" y="24"/>
                  </a:cubicBezTo>
                  <a:cubicBezTo>
                    <a:pt x="5" y="24"/>
                    <a:pt x="4" y="25"/>
                    <a:pt x="4" y="26"/>
                  </a:cubicBezTo>
                  <a:cubicBezTo>
                    <a:pt x="2" y="29"/>
                    <a:pt x="2" y="33"/>
                    <a:pt x="2" y="36"/>
                  </a:cubicBezTo>
                  <a:cubicBezTo>
                    <a:pt x="1" y="37"/>
                    <a:pt x="0" y="38"/>
                    <a:pt x="1" y="39"/>
                  </a:cubicBezTo>
                  <a:cubicBezTo>
                    <a:pt x="2" y="41"/>
                    <a:pt x="3" y="43"/>
                    <a:pt x="4" y="45"/>
                  </a:cubicBezTo>
                  <a:cubicBezTo>
                    <a:pt x="2" y="45"/>
                    <a:pt x="1" y="46"/>
                    <a:pt x="1" y="47"/>
                  </a:cubicBezTo>
                  <a:cubicBezTo>
                    <a:pt x="3" y="50"/>
                    <a:pt x="5" y="54"/>
                    <a:pt x="8" y="57"/>
                  </a:cubicBezTo>
                  <a:cubicBezTo>
                    <a:pt x="8" y="57"/>
                    <a:pt x="9" y="57"/>
                    <a:pt x="10" y="57"/>
                  </a:cubicBezTo>
                  <a:cubicBezTo>
                    <a:pt x="18" y="65"/>
                    <a:pt x="33" y="66"/>
                    <a:pt x="45" y="67"/>
                  </a:cubicBezTo>
                  <a:cubicBezTo>
                    <a:pt x="70" y="68"/>
                    <a:pt x="95" y="69"/>
                    <a:pt x="121" y="68"/>
                  </a:cubicBezTo>
                  <a:cubicBezTo>
                    <a:pt x="133" y="68"/>
                    <a:pt x="144" y="66"/>
                    <a:pt x="153" y="62"/>
                  </a:cubicBezTo>
                  <a:cubicBezTo>
                    <a:pt x="153" y="62"/>
                    <a:pt x="154" y="62"/>
                    <a:pt x="154" y="62"/>
                  </a:cubicBezTo>
                  <a:cubicBezTo>
                    <a:pt x="154" y="63"/>
                    <a:pt x="155" y="64"/>
                    <a:pt x="155" y="66"/>
                  </a:cubicBezTo>
                  <a:cubicBezTo>
                    <a:pt x="153" y="65"/>
                    <a:pt x="150" y="66"/>
                    <a:pt x="150" y="68"/>
                  </a:cubicBezTo>
                  <a:cubicBezTo>
                    <a:pt x="151" y="69"/>
                    <a:pt x="151" y="71"/>
                    <a:pt x="151" y="73"/>
                  </a:cubicBezTo>
                  <a:cubicBezTo>
                    <a:pt x="151" y="73"/>
                    <a:pt x="150" y="73"/>
                    <a:pt x="150" y="73"/>
                  </a:cubicBezTo>
                  <a:cubicBezTo>
                    <a:pt x="150" y="70"/>
                    <a:pt x="150" y="68"/>
                    <a:pt x="151" y="65"/>
                  </a:cubicBezTo>
                  <a:cubicBezTo>
                    <a:pt x="151" y="63"/>
                    <a:pt x="146" y="64"/>
                    <a:pt x="145" y="66"/>
                  </a:cubicBezTo>
                  <a:cubicBezTo>
                    <a:pt x="145" y="68"/>
                    <a:pt x="145" y="70"/>
                    <a:pt x="144" y="72"/>
                  </a:cubicBezTo>
                  <a:cubicBezTo>
                    <a:pt x="144" y="72"/>
                    <a:pt x="143" y="72"/>
                    <a:pt x="142" y="72"/>
                  </a:cubicBezTo>
                  <a:cubicBezTo>
                    <a:pt x="142" y="72"/>
                    <a:pt x="142" y="72"/>
                    <a:pt x="142" y="72"/>
                  </a:cubicBezTo>
                  <a:cubicBezTo>
                    <a:pt x="124" y="72"/>
                    <a:pt x="106" y="71"/>
                    <a:pt x="89" y="71"/>
                  </a:cubicBezTo>
                  <a:cubicBezTo>
                    <a:pt x="73" y="71"/>
                    <a:pt x="58" y="69"/>
                    <a:pt x="42" y="71"/>
                  </a:cubicBezTo>
                  <a:cubicBezTo>
                    <a:pt x="42" y="70"/>
                    <a:pt x="42" y="69"/>
                    <a:pt x="42" y="68"/>
                  </a:cubicBezTo>
                  <a:cubicBezTo>
                    <a:pt x="42" y="67"/>
                    <a:pt x="40" y="67"/>
                    <a:pt x="38" y="68"/>
                  </a:cubicBezTo>
                  <a:cubicBezTo>
                    <a:pt x="37" y="67"/>
                    <a:pt x="33" y="68"/>
                    <a:pt x="33" y="70"/>
                  </a:cubicBezTo>
                  <a:cubicBezTo>
                    <a:pt x="33" y="71"/>
                    <a:pt x="34" y="73"/>
                    <a:pt x="34" y="74"/>
                  </a:cubicBezTo>
                  <a:cubicBezTo>
                    <a:pt x="33" y="75"/>
                    <a:pt x="32" y="77"/>
                    <a:pt x="35" y="77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6" y="78"/>
                    <a:pt x="37" y="79"/>
                    <a:pt x="37" y="80"/>
                  </a:cubicBezTo>
                  <a:cubicBezTo>
                    <a:pt x="33" y="80"/>
                    <a:pt x="28" y="80"/>
                    <a:pt x="23" y="8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24" y="79"/>
                    <a:pt x="24" y="78"/>
                    <a:pt x="24" y="78"/>
                  </a:cubicBezTo>
                  <a:cubicBezTo>
                    <a:pt x="25" y="78"/>
                    <a:pt x="25" y="77"/>
                    <a:pt x="25" y="77"/>
                  </a:cubicBezTo>
                  <a:cubicBezTo>
                    <a:pt x="25" y="77"/>
                    <a:pt x="25" y="76"/>
                    <a:pt x="25" y="76"/>
                  </a:cubicBezTo>
                  <a:cubicBezTo>
                    <a:pt x="27" y="74"/>
                    <a:pt x="30" y="71"/>
                    <a:pt x="31" y="68"/>
                  </a:cubicBezTo>
                  <a:cubicBezTo>
                    <a:pt x="31" y="66"/>
                    <a:pt x="26" y="68"/>
                    <a:pt x="26" y="69"/>
                  </a:cubicBezTo>
                  <a:cubicBezTo>
                    <a:pt x="23" y="71"/>
                    <a:pt x="22" y="74"/>
                    <a:pt x="20" y="77"/>
                  </a:cubicBezTo>
                  <a:cubicBezTo>
                    <a:pt x="19" y="77"/>
                    <a:pt x="18" y="78"/>
                    <a:pt x="18" y="79"/>
                  </a:cubicBezTo>
                  <a:cubicBezTo>
                    <a:pt x="18" y="79"/>
                    <a:pt x="18" y="80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6" y="81"/>
                    <a:pt x="16" y="83"/>
                    <a:pt x="18" y="83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4"/>
                    <a:pt x="18" y="86"/>
                    <a:pt x="18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18" y="87"/>
                    <a:pt x="18" y="88"/>
                    <a:pt x="18" y="88"/>
                  </a:cubicBezTo>
                  <a:cubicBezTo>
                    <a:pt x="18" y="90"/>
                    <a:pt x="18" y="92"/>
                    <a:pt x="18" y="94"/>
                  </a:cubicBezTo>
                  <a:cubicBezTo>
                    <a:pt x="17" y="95"/>
                    <a:pt x="16" y="96"/>
                    <a:pt x="18" y="96"/>
                  </a:cubicBezTo>
                  <a:cubicBezTo>
                    <a:pt x="19" y="100"/>
                    <a:pt x="20" y="105"/>
                    <a:pt x="21" y="109"/>
                  </a:cubicBezTo>
                  <a:cubicBezTo>
                    <a:pt x="22" y="117"/>
                    <a:pt x="21" y="126"/>
                    <a:pt x="21" y="134"/>
                  </a:cubicBezTo>
                  <a:cubicBezTo>
                    <a:pt x="20" y="148"/>
                    <a:pt x="20" y="163"/>
                    <a:pt x="21" y="178"/>
                  </a:cubicBezTo>
                  <a:cubicBezTo>
                    <a:pt x="19" y="178"/>
                    <a:pt x="17" y="181"/>
                    <a:pt x="20" y="181"/>
                  </a:cubicBezTo>
                  <a:cubicBezTo>
                    <a:pt x="21" y="181"/>
                    <a:pt x="21" y="181"/>
                    <a:pt x="22" y="181"/>
                  </a:cubicBezTo>
                  <a:cubicBezTo>
                    <a:pt x="22" y="181"/>
                    <a:pt x="22" y="181"/>
                    <a:pt x="23" y="181"/>
                  </a:cubicBezTo>
                  <a:cubicBezTo>
                    <a:pt x="26" y="182"/>
                    <a:pt x="30" y="182"/>
                    <a:pt x="34" y="183"/>
                  </a:cubicBezTo>
                  <a:cubicBezTo>
                    <a:pt x="29" y="183"/>
                    <a:pt x="24" y="182"/>
                    <a:pt x="19" y="182"/>
                  </a:cubicBezTo>
                  <a:cubicBezTo>
                    <a:pt x="18" y="182"/>
                    <a:pt x="13" y="185"/>
                    <a:pt x="17" y="185"/>
                  </a:cubicBezTo>
                  <a:cubicBezTo>
                    <a:pt x="21" y="185"/>
                    <a:pt x="24" y="185"/>
                    <a:pt x="28" y="185"/>
                  </a:cubicBezTo>
                  <a:cubicBezTo>
                    <a:pt x="27" y="186"/>
                    <a:pt x="27" y="186"/>
                    <a:pt x="26" y="187"/>
                  </a:cubicBezTo>
                  <a:cubicBezTo>
                    <a:pt x="24" y="187"/>
                    <a:pt x="21" y="189"/>
                    <a:pt x="24" y="189"/>
                  </a:cubicBezTo>
                  <a:cubicBezTo>
                    <a:pt x="49" y="192"/>
                    <a:pt x="74" y="191"/>
                    <a:pt x="98" y="190"/>
                  </a:cubicBezTo>
                  <a:cubicBezTo>
                    <a:pt x="116" y="190"/>
                    <a:pt x="134" y="191"/>
                    <a:pt x="152" y="190"/>
                  </a:cubicBezTo>
                  <a:cubicBezTo>
                    <a:pt x="152" y="190"/>
                    <a:pt x="152" y="190"/>
                    <a:pt x="152" y="190"/>
                  </a:cubicBezTo>
                  <a:cubicBezTo>
                    <a:pt x="146" y="191"/>
                    <a:pt x="140" y="193"/>
                    <a:pt x="135" y="195"/>
                  </a:cubicBezTo>
                  <a:cubicBezTo>
                    <a:pt x="132" y="196"/>
                    <a:pt x="132" y="199"/>
                    <a:pt x="135" y="198"/>
                  </a:cubicBezTo>
                  <a:cubicBezTo>
                    <a:pt x="146" y="197"/>
                    <a:pt x="157" y="195"/>
                    <a:pt x="167" y="192"/>
                  </a:cubicBezTo>
                  <a:cubicBezTo>
                    <a:pt x="166" y="193"/>
                    <a:pt x="164" y="194"/>
                    <a:pt x="162" y="195"/>
                  </a:cubicBezTo>
                  <a:cubicBezTo>
                    <a:pt x="162" y="195"/>
                    <a:pt x="162" y="195"/>
                    <a:pt x="161" y="196"/>
                  </a:cubicBezTo>
                  <a:cubicBezTo>
                    <a:pt x="153" y="198"/>
                    <a:pt x="145" y="199"/>
                    <a:pt x="138" y="204"/>
                  </a:cubicBezTo>
                  <a:cubicBezTo>
                    <a:pt x="136" y="205"/>
                    <a:pt x="137" y="207"/>
                    <a:pt x="139" y="207"/>
                  </a:cubicBezTo>
                  <a:cubicBezTo>
                    <a:pt x="152" y="207"/>
                    <a:pt x="164" y="203"/>
                    <a:pt x="176" y="199"/>
                  </a:cubicBezTo>
                  <a:cubicBezTo>
                    <a:pt x="186" y="200"/>
                    <a:pt x="196" y="199"/>
                    <a:pt x="204" y="194"/>
                  </a:cubicBezTo>
                  <a:cubicBezTo>
                    <a:pt x="207" y="192"/>
                    <a:pt x="205" y="191"/>
                    <a:pt x="203" y="191"/>
                  </a:cubicBezTo>
                  <a:cubicBezTo>
                    <a:pt x="194" y="191"/>
                    <a:pt x="185" y="193"/>
                    <a:pt x="177" y="196"/>
                  </a:cubicBezTo>
                  <a:cubicBezTo>
                    <a:pt x="175" y="196"/>
                    <a:pt x="174" y="196"/>
                    <a:pt x="172" y="195"/>
                  </a:cubicBezTo>
                  <a:cubicBezTo>
                    <a:pt x="175" y="195"/>
                    <a:pt x="178" y="193"/>
                    <a:pt x="180" y="192"/>
                  </a:cubicBezTo>
                  <a:cubicBezTo>
                    <a:pt x="192" y="189"/>
                    <a:pt x="205" y="189"/>
                    <a:pt x="215" y="182"/>
                  </a:cubicBezTo>
                  <a:cubicBezTo>
                    <a:pt x="217" y="181"/>
                    <a:pt x="216" y="179"/>
                    <a:pt x="214" y="179"/>
                  </a:cubicBezTo>
                  <a:cubicBezTo>
                    <a:pt x="207" y="180"/>
                    <a:pt x="200" y="181"/>
                    <a:pt x="194" y="182"/>
                  </a:cubicBezTo>
                  <a:cubicBezTo>
                    <a:pt x="194" y="182"/>
                    <a:pt x="194" y="181"/>
                    <a:pt x="194" y="181"/>
                  </a:cubicBezTo>
                  <a:cubicBezTo>
                    <a:pt x="195" y="181"/>
                    <a:pt x="195" y="180"/>
                    <a:pt x="195" y="180"/>
                  </a:cubicBezTo>
                  <a:cubicBezTo>
                    <a:pt x="200" y="178"/>
                    <a:pt x="206" y="177"/>
                    <a:pt x="212" y="175"/>
                  </a:cubicBezTo>
                  <a:cubicBezTo>
                    <a:pt x="215" y="174"/>
                    <a:pt x="214" y="171"/>
                    <a:pt x="211" y="172"/>
                  </a:cubicBezTo>
                  <a:cubicBezTo>
                    <a:pt x="208" y="172"/>
                    <a:pt x="206" y="173"/>
                    <a:pt x="203" y="174"/>
                  </a:cubicBezTo>
                  <a:cubicBezTo>
                    <a:pt x="204" y="173"/>
                    <a:pt x="205" y="173"/>
                    <a:pt x="206" y="172"/>
                  </a:cubicBezTo>
                  <a:cubicBezTo>
                    <a:pt x="207" y="172"/>
                    <a:pt x="207" y="172"/>
                    <a:pt x="208" y="171"/>
                  </a:cubicBezTo>
                  <a:cubicBezTo>
                    <a:pt x="209" y="171"/>
                    <a:pt x="211" y="170"/>
                    <a:pt x="211" y="170"/>
                  </a:cubicBezTo>
                  <a:cubicBezTo>
                    <a:pt x="213" y="168"/>
                    <a:pt x="214" y="167"/>
                    <a:pt x="215" y="165"/>
                  </a:cubicBezTo>
                  <a:cubicBezTo>
                    <a:pt x="215" y="168"/>
                    <a:pt x="216" y="170"/>
                    <a:pt x="217" y="173"/>
                  </a:cubicBezTo>
                  <a:cubicBezTo>
                    <a:pt x="218" y="175"/>
                    <a:pt x="221" y="173"/>
                    <a:pt x="222" y="172"/>
                  </a:cubicBezTo>
                  <a:cubicBezTo>
                    <a:pt x="224" y="169"/>
                    <a:pt x="225" y="166"/>
                    <a:pt x="226" y="164"/>
                  </a:cubicBezTo>
                  <a:cubicBezTo>
                    <a:pt x="228" y="161"/>
                    <a:pt x="222" y="162"/>
                    <a:pt x="221" y="163"/>
                  </a:cubicBezTo>
                  <a:close/>
                  <a:moveTo>
                    <a:pt x="26" y="133"/>
                  </a:moveTo>
                  <a:cubicBezTo>
                    <a:pt x="26" y="124"/>
                    <a:pt x="26" y="116"/>
                    <a:pt x="26" y="108"/>
                  </a:cubicBezTo>
                  <a:cubicBezTo>
                    <a:pt x="26" y="104"/>
                    <a:pt x="25" y="100"/>
                    <a:pt x="24" y="96"/>
                  </a:cubicBezTo>
                  <a:cubicBezTo>
                    <a:pt x="26" y="96"/>
                    <a:pt x="28" y="96"/>
                    <a:pt x="30" y="96"/>
                  </a:cubicBezTo>
                  <a:cubicBezTo>
                    <a:pt x="31" y="107"/>
                    <a:pt x="35" y="118"/>
                    <a:pt x="36" y="129"/>
                  </a:cubicBezTo>
                  <a:cubicBezTo>
                    <a:pt x="37" y="136"/>
                    <a:pt x="37" y="144"/>
                    <a:pt x="38" y="151"/>
                  </a:cubicBezTo>
                  <a:cubicBezTo>
                    <a:pt x="37" y="151"/>
                    <a:pt x="36" y="152"/>
                    <a:pt x="36" y="153"/>
                  </a:cubicBezTo>
                  <a:cubicBezTo>
                    <a:pt x="35" y="160"/>
                    <a:pt x="35" y="167"/>
                    <a:pt x="35" y="175"/>
                  </a:cubicBezTo>
                  <a:cubicBezTo>
                    <a:pt x="35" y="176"/>
                    <a:pt x="36" y="176"/>
                    <a:pt x="36" y="176"/>
                  </a:cubicBezTo>
                  <a:cubicBezTo>
                    <a:pt x="76" y="180"/>
                    <a:pt x="116" y="180"/>
                    <a:pt x="155" y="180"/>
                  </a:cubicBezTo>
                  <a:cubicBezTo>
                    <a:pt x="156" y="180"/>
                    <a:pt x="156" y="181"/>
                    <a:pt x="156" y="182"/>
                  </a:cubicBezTo>
                  <a:cubicBezTo>
                    <a:pt x="156" y="182"/>
                    <a:pt x="157" y="182"/>
                    <a:pt x="157" y="182"/>
                  </a:cubicBezTo>
                  <a:cubicBezTo>
                    <a:pt x="157" y="182"/>
                    <a:pt x="157" y="182"/>
                    <a:pt x="157" y="182"/>
                  </a:cubicBezTo>
                  <a:cubicBezTo>
                    <a:pt x="152" y="182"/>
                    <a:pt x="148" y="182"/>
                    <a:pt x="144" y="182"/>
                  </a:cubicBezTo>
                  <a:cubicBezTo>
                    <a:pt x="130" y="181"/>
                    <a:pt x="115" y="182"/>
                    <a:pt x="101" y="182"/>
                  </a:cubicBezTo>
                  <a:cubicBezTo>
                    <a:pt x="76" y="183"/>
                    <a:pt x="52" y="181"/>
                    <a:pt x="27" y="178"/>
                  </a:cubicBezTo>
                  <a:cubicBezTo>
                    <a:pt x="26" y="163"/>
                    <a:pt x="26" y="148"/>
                    <a:pt x="26" y="133"/>
                  </a:cubicBezTo>
                  <a:close/>
                  <a:moveTo>
                    <a:pt x="105" y="80"/>
                  </a:moveTo>
                  <a:cubicBezTo>
                    <a:pt x="94" y="79"/>
                    <a:pt x="82" y="79"/>
                    <a:pt x="70" y="79"/>
                  </a:cubicBezTo>
                  <a:cubicBezTo>
                    <a:pt x="62" y="79"/>
                    <a:pt x="53" y="79"/>
                    <a:pt x="44" y="79"/>
                  </a:cubicBezTo>
                  <a:cubicBezTo>
                    <a:pt x="44" y="79"/>
                    <a:pt x="44" y="78"/>
                    <a:pt x="44" y="78"/>
                  </a:cubicBezTo>
                  <a:cubicBezTo>
                    <a:pt x="62" y="78"/>
                    <a:pt x="81" y="78"/>
                    <a:pt x="99" y="78"/>
                  </a:cubicBezTo>
                  <a:cubicBezTo>
                    <a:pt x="114" y="79"/>
                    <a:pt x="130" y="80"/>
                    <a:pt x="145" y="79"/>
                  </a:cubicBezTo>
                  <a:cubicBezTo>
                    <a:pt x="145" y="80"/>
                    <a:pt x="145" y="80"/>
                    <a:pt x="146" y="81"/>
                  </a:cubicBezTo>
                  <a:cubicBezTo>
                    <a:pt x="146" y="81"/>
                    <a:pt x="146" y="81"/>
                    <a:pt x="147" y="81"/>
                  </a:cubicBezTo>
                  <a:cubicBezTo>
                    <a:pt x="136" y="82"/>
                    <a:pt x="125" y="82"/>
                    <a:pt x="115" y="81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14" y="80"/>
                    <a:pt x="112" y="80"/>
                    <a:pt x="110" y="81"/>
                  </a:cubicBezTo>
                  <a:cubicBezTo>
                    <a:pt x="109" y="81"/>
                    <a:pt x="108" y="81"/>
                    <a:pt x="107" y="81"/>
                  </a:cubicBezTo>
                  <a:cubicBezTo>
                    <a:pt x="107" y="80"/>
                    <a:pt x="107" y="80"/>
                    <a:pt x="105" y="80"/>
                  </a:cubicBezTo>
                  <a:close/>
                  <a:moveTo>
                    <a:pt x="144" y="77"/>
                  </a:moveTo>
                  <a:cubicBezTo>
                    <a:pt x="135" y="77"/>
                    <a:pt x="126" y="77"/>
                    <a:pt x="116" y="76"/>
                  </a:cubicBezTo>
                  <a:cubicBezTo>
                    <a:pt x="126" y="76"/>
                    <a:pt x="135" y="75"/>
                    <a:pt x="144" y="76"/>
                  </a:cubicBezTo>
                  <a:cubicBezTo>
                    <a:pt x="144" y="76"/>
                    <a:pt x="144" y="76"/>
                    <a:pt x="144" y="77"/>
                  </a:cubicBezTo>
                  <a:close/>
                  <a:moveTo>
                    <a:pt x="157" y="79"/>
                  </a:moveTo>
                  <a:cubicBezTo>
                    <a:pt x="157" y="78"/>
                    <a:pt x="157" y="78"/>
                    <a:pt x="157" y="78"/>
                  </a:cubicBezTo>
                  <a:cubicBezTo>
                    <a:pt x="158" y="77"/>
                    <a:pt x="158" y="77"/>
                    <a:pt x="159" y="76"/>
                  </a:cubicBezTo>
                  <a:cubicBezTo>
                    <a:pt x="160" y="78"/>
                    <a:pt x="161" y="79"/>
                    <a:pt x="163" y="81"/>
                  </a:cubicBezTo>
                  <a:cubicBezTo>
                    <a:pt x="162" y="81"/>
                    <a:pt x="162" y="80"/>
                    <a:pt x="161" y="81"/>
                  </a:cubicBezTo>
                  <a:cubicBezTo>
                    <a:pt x="157" y="81"/>
                    <a:pt x="153" y="81"/>
                    <a:pt x="148" y="81"/>
                  </a:cubicBezTo>
                  <a:cubicBezTo>
                    <a:pt x="150" y="81"/>
                    <a:pt x="152" y="80"/>
                    <a:pt x="151" y="79"/>
                  </a:cubicBezTo>
                  <a:cubicBezTo>
                    <a:pt x="151" y="79"/>
                    <a:pt x="151" y="79"/>
                    <a:pt x="151" y="79"/>
                  </a:cubicBezTo>
                  <a:cubicBezTo>
                    <a:pt x="151" y="79"/>
                    <a:pt x="151" y="78"/>
                    <a:pt x="151" y="78"/>
                  </a:cubicBezTo>
                  <a:cubicBezTo>
                    <a:pt x="151" y="79"/>
                    <a:pt x="151" y="79"/>
                    <a:pt x="151" y="80"/>
                  </a:cubicBezTo>
                  <a:cubicBezTo>
                    <a:pt x="151" y="81"/>
                    <a:pt x="157" y="80"/>
                    <a:pt x="157" y="79"/>
                  </a:cubicBezTo>
                  <a:close/>
                  <a:moveTo>
                    <a:pt x="164" y="82"/>
                  </a:moveTo>
                  <a:cubicBezTo>
                    <a:pt x="163" y="82"/>
                    <a:pt x="163" y="82"/>
                    <a:pt x="163" y="82"/>
                  </a:cubicBezTo>
                  <a:cubicBezTo>
                    <a:pt x="163" y="82"/>
                    <a:pt x="163" y="82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08" y="148"/>
                  </a:moveTo>
                  <a:cubicBezTo>
                    <a:pt x="108" y="135"/>
                    <a:pt x="112" y="120"/>
                    <a:pt x="114" y="108"/>
                  </a:cubicBezTo>
                  <a:cubicBezTo>
                    <a:pt x="114" y="105"/>
                    <a:pt x="115" y="103"/>
                    <a:pt x="115" y="100"/>
                  </a:cubicBezTo>
                  <a:cubicBezTo>
                    <a:pt x="117" y="100"/>
                    <a:pt x="118" y="100"/>
                    <a:pt x="119" y="100"/>
                  </a:cubicBezTo>
                  <a:cubicBezTo>
                    <a:pt x="114" y="115"/>
                    <a:pt x="115" y="134"/>
                    <a:pt x="108" y="148"/>
                  </a:cubicBezTo>
                  <a:close/>
                  <a:moveTo>
                    <a:pt x="74" y="156"/>
                  </a:moveTo>
                  <a:cubicBezTo>
                    <a:pt x="74" y="147"/>
                    <a:pt x="79" y="137"/>
                    <a:pt x="82" y="130"/>
                  </a:cubicBezTo>
                  <a:cubicBezTo>
                    <a:pt x="85" y="120"/>
                    <a:pt x="88" y="110"/>
                    <a:pt x="88" y="100"/>
                  </a:cubicBezTo>
                  <a:cubicBezTo>
                    <a:pt x="90" y="100"/>
                    <a:pt x="91" y="100"/>
                    <a:pt x="93" y="100"/>
                  </a:cubicBezTo>
                  <a:cubicBezTo>
                    <a:pt x="85" y="118"/>
                    <a:pt x="85" y="139"/>
                    <a:pt x="74" y="156"/>
                  </a:cubicBezTo>
                  <a:close/>
                  <a:moveTo>
                    <a:pt x="164" y="180"/>
                  </a:moveTo>
                  <a:cubicBezTo>
                    <a:pt x="165" y="180"/>
                    <a:pt x="165" y="180"/>
                    <a:pt x="166" y="180"/>
                  </a:cubicBezTo>
                  <a:cubicBezTo>
                    <a:pt x="165" y="181"/>
                    <a:pt x="165" y="181"/>
                    <a:pt x="165" y="182"/>
                  </a:cubicBezTo>
                  <a:cubicBezTo>
                    <a:pt x="164" y="182"/>
                    <a:pt x="163" y="182"/>
                    <a:pt x="162" y="182"/>
                  </a:cubicBezTo>
                  <a:cubicBezTo>
                    <a:pt x="162" y="182"/>
                    <a:pt x="163" y="181"/>
                    <a:pt x="164" y="180"/>
                  </a:cubicBezTo>
                  <a:close/>
                  <a:moveTo>
                    <a:pt x="136" y="134"/>
                  </a:moveTo>
                  <a:cubicBezTo>
                    <a:pt x="136" y="133"/>
                    <a:pt x="136" y="131"/>
                    <a:pt x="136" y="130"/>
                  </a:cubicBezTo>
                  <a:cubicBezTo>
                    <a:pt x="137" y="121"/>
                    <a:pt x="138" y="112"/>
                    <a:pt x="138" y="103"/>
                  </a:cubicBezTo>
                  <a:cubicBezTo>
                    <a:pt x="138" y="103"/>
                    <a:pt x="138" y="102"/>
                    <a:pt x="138" y="102"/>
                  </a:cubicBezTo>
                  <a:cubicBezTo>
                    <a:pt x="138" y="113"/>
                    <a:pt x="139" y="124"/>
                    <a:pt x="136" y="134"/>
                  </a:cubicBezTo>
                  <a:close/>
                  <a:moveTo>
                    <a:pt x="151" y="95"/>
                  </a:moveTo>
                  <a:cubicBezTo>
                    <a:pt x="151" y="95"/>
                    <a:pt x="151" y="95"/>
                    <a:pt x="151" y="95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5"/>
                    <a:pt x="151" y="95"/>
                    <a:pt x="151" y="95"/>
                  </a:cubicBezTo>
                  <a:close/>
                  <a:moveTo>
                    <a:pt x="49" y="97"/>
                  </a:moveTo>
                  <a:cubicBezTo>
                    <a:pt x="49" y="97"/>
                    <a:pt x="50" y="97"/>
                    <a:pt x="51" y="98"/>
                  </a:cubicBezTo>
                  <a:cubicBezTo>
                    <a:pt x="49" y="100"/>
                    <a:pt x="48" y="102"/>
                    <a:pt x="47" y="104"/>
                  </a:cubicBezTo>
                  <a:cubicBezTo>
                    <a:pt x="47" y="102"/>
                    <a:pt x="48" y="100"/>
                    <a:pt x="49" y="97"/>
                  </a:cubicBezTo>
                  <a:close/>
                  <a:moveTo>
                    <a:pt x="127" y="99"/>
                  </a:moveTo>
                  <a:cubicBezTo>
                    <a:pt x="128" y="99"/>
                    <a:pt x="130" y="99"/>
                    <a:pt x="132" y="99"/>
                  </a:cubicBezTo>
                  <a:cubicBezTo>
                    <a:pt x="132" y="100"/>
                    <a:pt x="132" y="100"/>
                    <a:pt x="132" y="101"/>
                  </a:cubicBezTo>
                  <a:cubicBezTo>
                    <a:pt x="131" y="101"/>
                    <a:pt x="131" y="101"/>
                    <a:pt x="130" y="101"/>
                  </a:cubicBezTo>
                  <a:cubicBezTo>
                    <a:pt x="129" y="102"/>
                    <a:pt x="128" y="102"/>
                    <a:pt x="127" y="103"/>
                  </a:cubicBezTo>
                  <a:cubicBezTo>
                    <a:pt x="127" y="102"/>
                    <a:pt x="127" y="101"/>
                    <a:pt x="127" y="99"/>
                  </a:cubicBezTo>
                  <a:close/>
                  <a:moveTo>
                    <a:pt x="56" y="98"/>
                  </a:moveTo>
                  <a:cubicBezTo>
                    <a:pt x="57" y="98"/>
                    <a:pt x="58" y="98"/>
                    <a:pt x="60" y="98"/>
                  </a:cubicBezTo>
                  <a:cubicBezTo>
                    <a:pt x="57" y="105"/>
                    <a:pt x="54" y="115"/>
                    <a:pt x="49" y="121"/>
                  </a:cubicBezTo>
                  <a:cubicBezTo>
                    <a:pt x="49" y="113"/>
                    <a:pt x="54" y="105"/>
                    <a:pt x="56" y="98"/>
                  </a:cubicBezTo>
                  <a:close/>
                  <a:moveTo>
                    <a:pt x="65" y="98"/>
                  </a:moveTo>
                  <a:cubicBezTo>
                    <a:pt x="67" y="98"/>
                    <a:pt x="68" y="99"/>
                    <a:pt x="70" y="99"/>
                  </a:cubicBezTo>
                  <a:cubicBezTo>
                    <a:pt x="66" y="109"/>
                    <a:pt x="62" y="124"/>
                    <a:pt x="55" y="133"/>
                  </a:cubicBezTo>
                  <a:cubicBezTo>
                    <a:pt x="56" y="121"/>
                    <a:pt x="63" y="110"/>
                    <a:pt x="65" y="98"/>
                  </a:cubicBezTo>
                  <a:close/>
                  <a:moveTo>
                    <a:pt x="75" y="99"/>
                  </a:moveTo>
                  <a:cubicBezTo>
                    <a:pt x="76" y="99"/>
                    <a:pt x="77" y="99"/>
                    <a:pt x="78" y="99"/>
                  </a:cubicBezTo>
                  <a:cubicBezTo>
                    <a:pt x="76" y="102"/>
                    <a:pt x="75" y="104"/>
                    <a:pt x="74" y="107"/>
                  </a:cubicBezTo>
                  <a:cubicBezTo>
                    <a:pt x="75" y="104"/>
                    <a:pt x="75" y="102"/>
                    <a:pt x="75" y="99"/>
                  </a:cubicBezTo>
                  <a:close/>
                  <a:moveTo>
                    <a:pt x="101" y="100"/>
                  </a:moveTo>
                  <a:cubicBezTo>
                    <a:pt x="102" y="100"/>
                    <a:pt x="103" y="100"/>
                    <a:pt x="105" y="100"/>
                  </a:cubicBezTo>
                  <a:cubicBezTo>
                    <a:pt x="103" y="107"/>
                    <a:pt x="102" y="114"/>
                    <a:pt x="101" y="121"/>
                  </a:cubicBezTo>
                  <a:cubicBezTo>
                    <a:pt x="99" y="128"/>
                    <a:pt x="98" y="139"/>
                    <a:pt x="94" y="146"/>
                  </a:cubicBezTo>
                  <a:cubicBezTo>
                    <a:pt x="95" y="130"/>
                    <a:pt x="102" y="115"/>
                    <a:pt x="101" y="100"/>
                  </a:cubicBezTo>
                  <a:close/>
                  <a:moveTo>
                    <a:pt x="125" y="152"/>
                  </a:moveTo>
                  <a:cubicBezTo>
                    <a:pt x="124" y="137"/>
                    <a:pt x="128" y="122"/>
                    <a:pt x="127" y="106"/>
                  </a:cubicBezTo>
                  <a:cubicBezTo>
                    <a:pt x="129" y="106"/>
                    <a:pt x="130" y="105"/>
                    <a:pt x="131" y="105"/>
                  </a:cubicBezTo>
                  <a:cubicBezTo>
                    <a:pt x="131" y="111"/>
                    <a:pt x="131" y="117"/>
                    <a:pt x="131" y="123"/>
                  </a:cubicBezTo>
                  <a:cubicBezTo>
                    <a:pt x="131" y="125"/>
                    <a:pt x="130" y="128"/>
                    <a:pt x="130" y="130"/>
                  </a:cubicBezTo>
                  <a:cubicBezTo>
                    <a:pt x="129" y="136"/>
                    <a:pt x="129" y="146"/>
                    <a:pt x="125" y="152"/>
                  </a:cubicBezTo>
                  <a:close/>
                  <a:moveTo>
                    <a:pt x="163" y="174"/>
                  </a:moveTo>
                  <a:cubicBezTo>
                    <a:pt x="163" y="170"/>
                    <a:pt x="163" y="167"/>
                    <a:pt x="163" y="163"/>
                  </a:cubicBezTo>
                  <a:cubicBezTo>
                    <a:pt x="163" y="162"/>
                    <a:pt x="163" y="161"/>
                    <a:pt x="163" y="160"/>
                  </a:cubicBezTo>
                  <a:cubicBezTo>
                    <a:pt x="163" y="165"/>
                    <a:pt x="164" y="169"/>
                    <a:pt x="164" y="174"/>
                  </a:cubicBezTo>
                  <a:cubicBezTo>
                    <a:pt x="164" y="174"/>
                    <a:pt x="163" y="174"/>
                    <a:pt x="163" y="174"/>
                  </a:cubicBezTo>
                  <a:close/>
                  <a:moveTo>
                    <a:pt x="157" y="91"/>
                  </a:moveTo>
                  <a:cubicBezTo>
                    <a:pt x="157" y="91"/>
                    <a:pt x="157" y="91"/>
                    <a:pt x="157" y="91"/>
                  </a:cubicBezTo>
                  <a:cubicBezTo>
                    <a:pt x="157" y="90"/>
                    <a:pt x="156" y="90"/>
                    <a:pt x="156" y="89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7" y="90"/>
                    <a:pt x="157" y="90"/>
                    <a:pt x="157" y="91"/>
                  </a:cubicBezTo>
                  <a:close/>
                  <a:moveTo>
                    <a:pt x="161" y="85"/>
                  </a:moveTo>
                  <a:cubicBezTo>
                    <a:pt x="160" y="85"/>
                    <a:pt x="159" y="85"/>
                    <a:pt x="158" y="86"/>
                  </a:cubicBezTo>
                  <a:cubicBezTo>
                    <a:pt x="145" y="89"/>
                    <a:pt x="130" y="89"/>
                    <a:pt x="116" y="89"/>
                  </a:cubicBezTo>
                  <a:cubicBezTo>
                    <a:pt x="116" y="88"/>
                    <a:pt x="116" y="86"/>
                    <a:pt x="116" y="85"/>
                  </a:cubicBezTo>
                  <a:cubicBezTo>
                    <a:pt x="131" y="85"/>
                    <a:pt x="145" y="85"/>
                    <a:pt x="160" y="84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4"/>
                    <a:pt x="161" y="85"/>
                    <a:pt x="161" y="85"/>
                  </a:cubicBezTo>
                  <a:close/>
                  <a:moveTo>
                    <a:pt x="40" y="96"/>
                  </a:moveTo>
                  <a:cubicBezTo>
                    <a:pt x="41" y="96"/>
                    <a:pt x="42" y="97"/>
                    <a:pt x="43" y="97"/>
                  </a:cubicBezTo>
                  <a:cubicBezTo>
                    <a:pt x="43" y="97"/>
                    <a:pt x="43" y="98"/>
                    <a:pt x="43" y="98"/>
                  </a:cubicBezTo>
                  <a:cubicBezTo>
                    <a:pt x="42" y="98"/>
                    <a:pt x="41" y="99"/>
                    <a:pt x="40" y="99"/>
                  </a:cubicBezTo>
                  <a:cubicBezTo>
                    <a:pt x="38" y="102"/>
                    <a:pt x="38" y="105"/>
                    <a:pt x="38" y="108"/>
                  </a:cubicBezTo>
                  <a:cubicBezTo>
                    <a:pt x="37" y="104"/>
                    <a:pt x="36" y="100"/>
                    <a:pt x="36" y="96"/>
                  </a:cubicBezTo>
                  <a:cubicBezTo>
                    <a:pt x="37" y="96"/>
                    <a:pt x="38" y="96"/>
                    <a:pt x="40" y="96"/>
                  </a:cubicBezTo>
                  <a:close/>
                  <a:moveTo>
                    <a:pt x="41" y="110"/>
                  </a:moveTo>
                  <a:cubicBezTo>
                    <a:pt x="41" y="110"/>
                    <a:pt x="41" y="110"/>
                    <a:pt x="41" y="111"/>
                  </a:cubicBezTo>
                  <a:cubicBezTo>
                    <a:pt x="41" y="113"/>
                    <a:pt x="44" y="112"/>
                    <a:pt x="45" y="112"/>
                  </a:cubicBezTo>
                  <a:cubicBezTo>
                    <a:pt x="46" y="111"/>
                    <a:pt x="46" y="111"/>
                    <a:pt x="46" y="111"/>
                  </a:cubicBezTo>
                  <a:cubicBezTo>
                    <a:pt x="44" y="116"/>
                    <a:pt x="43" y="120"/>
                    <a:pt x="43" y="126"/>
                  </a:cubicBezTo>
                  <a:cubicBezTo>
                    <a:pt x="43" y="127"/>
                    <a:pt x="46" y="127"/>
                    <a:pt x="47" y="126"/>
                  </a:cubicBezTo>
                  <a:cubicBezTo>
                    <a:pt x="49" y="126"/>
                    <a:pt x="50" y="125"/>
                    <a:pt x="52" y="123"/>
                  </a:cubicBezTo>
                  <a:cubicBezTo>
                    <a:pt x="50" y="128"/>
                    <a:pt x="49" y="134"/>
                    <a:pt x="49" y="139"/>
                  </a:cubicBezTo>
                  <a:cubicBezTo>
                    <a:pt x="49" y="141"/>
                    <a:pt x="53" y="141"/>
                    <a:pt x="54" y="140"/>
                  </a:cubicBezTo>
                  <a:cubicBezTo>
                    <a:pt x="55" y="139"/>
                    <a:pt x="57" y="137"/>
                    <a:pt x="58" y="136"/>
                  </a:cubicBezTo>
                  <a:cubicBezTo>
                    <a:pt x="56" y="142"/>
                    <a:pt x="54" y="148"/>
                    <a:pt x="54" y="154"/>
                  </a:cubicBezTo>
                  <a:cubicBezTo>
                    <a:pt x="54" y="157"/>
                    <a:pt x="58" y="155"/>
                    <a:pt x="59" y="155"/>
                  </a:cubicBezTo>
                  <a:cubicBezTo>
                    <a:pt x="73" y="142"/>
                    <a:pt x="75" y="119"/>
                    <a:pt x="82" y="101"/>
                  </a:cubicBezTo>
                  <a:cubicBezTo>
                    <a:pt x="82" y="112"/>
                    <a:pt x="78" y="123"/>
                    <a:pt x="75" y="133"/>
                  </a:cubicBezTo>
                  <a:cubicBezTo>
                    <a:pt x="73" y="142"/>
                    <a:pt x="67" y="153"/>
                    <a:pt x="70" y="163"/>
                  </a:cubicBezTo>
                  <a:cubicBezTo>
                    <a:pt x="70" y="165"/>
                    <a:pt x="74" y="164"/>
                    <a:pt x="75" y="163"/>
                  </a:cubicBezTo>
                  <a:cubicBezTo>
                    <a:pt x="88" y="147"/>
                    <a:pt x="89" y="127"/>
                    <a:pt x="95" y="108"/>
                  </a:cubicBezTo>
                  <a:cubicBezTo>
                    <a:pt x="94" y="123"/>
                    <a:pt x="88" y="138"/>
                    <a:pt x="88" y="153"/>
                  </a:cubicBezTo>
                  <a:cubicBezTo>
                    <a:pt x="88" y="155"/>
                    <a:pt x="91" y="155"/>
                    <a:pt x="93" y="154"/>
                  </a:cubicBezTo>
                  <a:cubicBezTo>
                    <a:pt x="100" y="148"/>
                    <a:pt x="102" y="139"/>
                    <a:pt x="104" y="130"/>
                  </a:cubicBezTo>
                  <a:cubicBezTo>
                    <a:pt x="107" y="120"/>
                    <a:pt x="108" y="110"/>
                    <a:pt x="110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09" y="106"/>
                    <a:pt x="108" y="111"/>
                    <a:pt x="107" y="117"/>
                  </a:cubicBezTo>
                  <a:cubicBezTo>
                    <a:pt x="106" y="130"/>
                    <a:pt x="101" y="144"/>
                    <a:pt x="103" y="157"/>
                  </a:cubicBezTo>
                  <a:cubicBezTo>
                    <a:pt x="103" y="159"/>
                    <a:pt x="107" y="158"/>
                    <a:pt x="108" y="157"/>
                  </a:cubicBezTo>
                  <a:cubicBezTo>
                    <a:pt x="119" y="145"/>
                    <a:pt x="118" y="126"/>
                    <a:pt x="122" y="109"/>
                  </a:cubicBezTo>
                  <a:cubicBezTo>
                    <a:pt x="122" y="126"/>
                    <a:pt x="118" y="142"/>
                    <a:pt x="121" y="158"/>
                  </a:cubicBezTo>
                  <a:cubicBezTo>
                    <a:pt x="121" y="160"/>
                    <a:pt x="124" y="159"/>
                    <a:pt x="125" y="159"/>
                  </a:cubicBezTo>
                  <a:cubicBezTo>
                    <a:pt x="130" y="155"/>
                    <a:pt x="132" y="149"/>
                    <a:pt x="134" y="142"/>
                  </a:cubicBezTo>
                  <a:cubicBezTo>
                    <a:pt x="134" y="143"/>
                    <a:pt x="134" y="143"/>
                    <a:pt x="134" y="143"/>
                  </a:cubicBezTo>
                  <a:cubicBezTo>
                    <a:pt x="135" y="145"/>
                    <a:pt x="138" y="143"/>
                    <a:pt x="139" y="142"/>
                  </a:cubicBezTo>
                  <a:cubicBezTo>
                    <a:pt x="141" y="138"/>
                    <a:pt x="142" y="135"/>
                    <a:pt x="142" y="131"/>
                  </a:cubicBezTo>
                  <a:cubicBezTo>
                    <a:pt x="142" y="131"/>
                    <a:pt x="143" y="131"/>
                    <a:pt x="143" y="131"/>
                  </a:cubicBezTo>
                  <a:cubicBezTo>
                    <a:pt x="146" y="130"/>
                    <a:pt x="147" y="127"/>
                    <a:pt x="143" y="127"/>
                  </a:cubicBezTo>
                  <a:cubicBezTo>
                    <a:pt x="146" y="127"/>
                    <a:pt x="145" y="111"/>
                    <a:pt x="145" y="102"/>
                  </a:cubicBezTo>
                  <a:cubicBezTo>
                    <a:pt x="145" y="102"/>
                    <a:pt x="145" y="102"/>
                    <a:pt x="145" y="102"/>
                  </a:cubicBezTo>
                  <a:cubicBezTo>
                    <a:pt x="145" y="102"/>
                    <a:pt x="145" y="102"/>
                    <a:pt x="145" y="102"/>
                  </a:cubicBezTo>
                  <a:cubicBezTo>
                    <a:pt x="145" y="110"/>
                    <a:pt x="146" y="119"/>
                    <a:pt x="148" y="127"/>
                  </a:cubicBezTo>
                  <a:cubicBezTo>
                    <a:pt x="149" y="128"/>
                    <a:pt x="150" y="128"/>
                    <a:pt x="152" y="128"/>
                  </a:cubicBezTo>
                  <a:cubicBezTo>
                    <a:pt x="152" y="135"/>
                    <a:pt x="152" y="141"/>
                    <a:pt x="152" y="148"/>
                  </a:cubicBezTo>
                  <a:cubicBezTo>
                    <a:pt x="153" y="156"/>
                    <a:pt x="152" y="165"/>
                    <a:pt x="153" y="174"/>
                  </a:cubicBezTo>
                  <a:cubicBezTo>
                    <a:pt x="138" y="173"/>
                    <a:pt x="123" y="173"/>
                    <a:pt x="108" y="173"/>
                  </a:cubicBezTo>
                  <a:cubicBezTo>
                    <a:pt x="97" y="173"/>
                    <a:pt x="84" y="175"/>
                    <a:pt x="72" y="175"/>
                  </a:cubicBezTo>
                  <a:cubicBezTo>
                    <a:pt x="69" y="174"/>
                    <a:pt x="67" y="174"/>
                    <a:pt x="64" y="174"/>
                  </a:cubicBezTo>
                  <a:cubicBezTo>
                    <a:pt x="61" y="174"/>
                    <a:pt x="57" y="173"/>
                    <a:pt x="54" y="173"/>
                  </a:cubicBezTo>
                  <a:cubicBezTo>
                    <a:pt x="63" y="173"/>
                    <a:pt x="73" y="173"/>
                    <a:pt x="82" y="173"/>
                  </a:cubicBezTo>
                  <a:cubicBezTo>
                    <a:pt x="84" y="173"/>
                    <a:pt x="88" y="170"/>
                    <a:pt x="85" y="170"/>
                  </a:cubicBezTo>
                  <a:cubicBezTo>
                    <a:pt x="72" y="170"/>
                    <a:pt x="59" y="170"/>
                    <a:pt x="46" y="170"/>
                  </a:cubicBezTo>
                  <a:cubicBezTo>
                    <a:pt x="45" y="170"/>
                    <a:pt x="45" y="170"/>
                    <a:pt x="44" y="170"/>
                  </a:cubicBezTo>
                  <a:cubicBezTo>
                    <a:pt x="44" y="158"/>
                    <a:pt x="43" y="146"/>
                    <a:pt x="42" y="133"/>
                  </a:cubicBezTo>
                  <a:cubicBezTo>
                    <a:pt x="41" y="125"/>
                    <a:pt x="40" y="118"/>
                    <a:pt x="38" y="110"/>
                  </a:cubicBezTo>
                  <a:cubicBezTo>
                    <a:pt x="39" y="110"/>
                    <a:pt x="40" y="110"/>
                    <a:pt x="41" y="110"/>
                  </a:cubicBezTo>
                  <a:close/>
                  <a:moveTo>
                    <a:pt x="70" y="120"/>
                  </a:moveTo>
                  <a:cubicBezTo>
                    <a:pt x="68" y="128"/>
                    <a:pt x="65" y="138"/>
                    <a:pt x="61" y="146"/>
                  </a:cubicBezTo>
                  <a:cubicBezTo>
                    <a:pt x="62" y="137"/>
                    <a:pt x="66" y="129"/>
                    <a:pt x="70" y="120"/>
                  </a:cubicBezTo>
                  <a:close/>
                  <a:moveTo>
                    <a:pt x="190" y="176"/>
                  </a:moveTo>
                  <a:cubicBezTo>
                    <a:pt x="189" y="177"/>
                    <a:pt x="188" y="177"/>
                    <a:pt x="187" y="178"/>
                  </a:cubicBezTo>
                  <a:cubicBezTo>
                    <a:pt x="186" y="178"/>
                    <a:pt x="185" y="178"/>
                    <a:pt x="184" y="178"/>
                  </a:cubicBezTo>
                  <a:cubicBezTo>
                    <a:pt x="184" y="177"/>
                    <a:pt x="184" y="177"/>
                    <a:pt x="185" y="177"/>
                  </a:cubicBezTo>
                  <a:cubicBezTo>
                    <a:pt x="185" y="177"/>
                    <a:pt x="185" y="177"/>
                    <a:pt x="185" y="177"/>
                  </a:cubicBezTo>
                  <a:cubicBezTo>
                    <a:pt x="185" y="177"/>
                    <a:pt x="185" y="177"/>
                    <a:pt x="185" y="177"/>
                  </a:cubicBezTo>
                  <a:cubicBezTo>
                    <a:pt x="187" y="177"/>
                    <a:pt x="188" y="177"/>
                    <a:pt x="190" y="176"/>
                  </a:cubicBezTo>
                  <a:close/>
                  <a:moveTo>
                    <a:pt x="173" y="171"/>
                  </a:moveTo>
                  <a:cubicBezTo>
                    <a:pt x="172" y="171"/>
                    <a:pt x="171" y="171"/>
                    <a:pt x="170" y="172"/>
                  </a:cubicBezTo>
                  <a:cubicBezTo>
                    <a:pt x="167" y="148"/>
                    <a:pt x="168" y="123"/>
                    <a:pt x="166" y="99"/>
                  </a:cubicBezTo>
                  <a:cubicBezTo>
                    <a:pt x="166" y="97"/>
                    <a:pt x="166" y="96"/>
                    <a:pt x="166" y="94"/>
                  </a:cubicBezTo>
                  <a:cubicBezTo>
                    <a:pt x="167" y="93"/>
                    <a:pt x="167" y="92"/>
                    <a:pt x="166" y="91"/>
                  </a:cubicBezTo>
                  <a:cubicBezTo>
                    <a:pt x="166" y="90"/>
                    <a:pt x="166" y="89"/>
                    <a:pt x="166" y="88"/>
                  </a:cubicBezTo>
                  <a:cubicBezTo>
                    <a:pt x="166" y="88"/>
                    <a:pt x="164" y="88"/>
                    <a:pt x="163" y="88"/>
                  </a:cubicBezTo>
                  <a:cubicBezTo>
                    <a:pt x="163" y="88"/>
                    <a:pt x="163" y="88"/>
                    <a:pt x="163" y="87"/>
                  </a:cubicBezTo>
                  <a:cubicBezTo>
                    <a:pt x="163" y="87"/>
                    <a:pt x="163" y="88"/>
                    <a:pt x="163" y="88"/>
                  </a:cubicBezTo>
                  <a:cubicBezTo>
                    <a:pt x="165" y="88"/>
                    <a:pt x="167" y="87"/>
                    <a:pt x="168" y="87"/>
                  </a:cubicBezTo>
                  <a:cubicBezTo>
                    <a:pt x="168" y="87"/>
                    <a:pt x="168" y="87"/>
                    <a:pt x="168" y="87"/>
                  </a:cubicBezTo>
                  <a:cubicBezTo>
                    <a:pt x="169" y="101"/>
                    <a:pt x="170" y="115"/>
                    <a:pt x="171" y="129"/>
                  </a:cubicBezTo>
                  <a:cubicBezTo>
                    <a:pt x="171" y="137"/>
                    <a:pt x="172" y="146"/>
                    <a:pt x="173" y="155"/>
                  </a:cubicBezTo>
                  <a:cubicBezTo>
                    <a:pt x="172" y="160"/>
                    <a:pt x="172" y="166"/>
                    <a:pt x="173" y="171"/>
                  </a:cubicBezTo>
                  <a:close/>
                  <a:moveTo>
                    <a:pt x="162" y="190"/>
                  </a:moveTo>
                  <a:cubicBezTo>
                    <a:pt x="164" y="190"/>
                    <a:pt x="167" y="189"/>
                    <a:pt x="170" y="189"/>
                  </a:cubicBezTo>
                  <a:cubicBezTo>
                    <a:pt x="166" y="190"/>
                    <a:pt x="163" y="190"/>
                    <a:pt x="160" y="191"/>
                  </a:cubicBezTo>
                  <a:cubicBezTo>
                    <a:pt x="161" y="191"/>
                    <a:pt x="161" y="191"/>
                    <a:pt x="162" y="190"/>
                  </a:cubicBezTo>
                  <a:close/>
                  <a:moveTo>
                    <a:pt x="202" y="170"/>
                  </a:moveTo>
                  <a:cubicBezTo>
                    <a:pt x="203" y="168"/>
                    <a:pt x="204" y="166"/>
                    <a:pt x="205" y="164"/>
                  </a:cubicBezTo>
                  <a:cubicBezTo>
                    <a:pt x="205" y="166"/>
                    <a:pt x="205" y="167"/>
                    <a:pt x="205" y="169"/>
                  </a:cubicBezTo>
                  <a:cubicBezTo>
                    <a:pt x="205" y="169"/>
                    <a:pt x="204" y="169"/>
                    <a:pt x="203" y="170"/>
                  </a:cubicBezTo>
                  <a:cubicBezTo>
                    <a:pt x="203" y="170"/>
                    <a:pt x="203" y="170"/>
                    <a:pt x="202" y="170"/>
                  </a:cubicBezTo>
                  <a:close/>
                  <a:moveTo>
                    <a:pt x="187" y="173"/>
                  </a:moveTo>
                  <a:cubicBezTo>
                    <a:pt x="187" y="173"/>
                    <a:pt x="187" y="173"/>
                    <a:pt x="187" y="173"/>
                  </a:cubicBezTo>
                  <a:cubicBezTo>
                    <a:pt x="187" y="173"/>
                    <a:pt x="187" y="173"/>
                    <a:pt x="187" y="173"/>
                  </a:cubicBezTo>
                  <a:cubicBezTo>
                    <a:pt x="187" y="173"/>
                    <a:pt x="187" y="173"/>
                    <a:pt x="187" y="173"/>
                  </a:cubicBezTo>
                  <a:cubicBezTo>
                    <a:pt x="187" y="173"/>
                    <a:pt x="187" y="173"/>
                    <a:pt x="187" y="173"/>
                  </a:cubicBezTo>
                  <a:close/>
                  <a:moveTo>
                    <a:pt x="180" y="174"/>
                  </a:moveTo>
                  <a:cubicBezTo>
                    <a:pt x="180" y="174"/>
                    <a:pt x="180" y="174"/>
                    <a:pt x="180" y="174"/>
                  </a:cubicBezTo>
                  <a:cubicBezTo>
                    <a:pt x="179" y="173"/>
                    <a:pt x="179" y="172"/>
                    <a:pt x="179" y="171"/>
                  </a:cubicBezTo>
                  <a:cubicBezTo>
                    <a:pt x="178" y="168"/>
                    <a:pt x="178" y="165"/>
                    <a:pt x="178" y="162"/>
                  </a:cubicBezTo>
                  <a:cubicBezTo>
                    <a:pt x="178" y="163"/>
                    <a:pt x="178" y="164"/>
                    <a:pt x="179" y="164"/>
                  </a:cubicBezTo>
                  <a:cubicBezTo>
                    <a:pt x="179" y="167"/>
                    <a:pt x="179" y="171"/>
                    <a:pt x="180" y="174"/>
                  </a:cubicBezTo>
                  <a:close/>
                  <a:moveTo>
                    <a:pt x="173" y="77"/>
                  </a:moveTo>
                  <a:cubicBezTo>
                    <a:pt x="172" y="76"/>
                    <a:pt x="169" y="77"/>
                    <a:pt x="168" y="78"/>
                  </a:cubicBezTo>
                  <a:cubicBezTo>
                    <a:pt x="168" y="78"/>
                    <a:pt x="167" y="77"/>
                    <a:pt x="167" y="77"/>
                  </a:cubicBezTo>
                  <a:cubicBezTo>
                    <a:pt x="169" y="76"/>
                    <a:pt x="171" y="75"/>
                    <a:pt x="170" y="74"/>
                  </a:cubicBezTo>
                  <a:cubicBezTo>
                    <a:pt x="167" y="69"/>
                    <a:pt x="163" y="65"/>
                    <a:pt x="159" y="60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59" y="59"/>
                    <a:pt x="159" y="59"/>
                    <a:pt x="158" y="59"/>
                  </a:cubicBezTo>
                  <a:cubicBezTo>
                    <a:pt x="159" y="59"/>
                    <a:pt x="160" y="58"/>
                    <a:pt x="161" y="58"/>
                  </a:cubicBezTo>
                  <a:cubicBezTo>
                    <a:pt x="165" y="64"/>
                    <a:pt x="170" y="70"/>
                    <a:pt x="173" y="77"/>
                  </a:cubicBezTo>
                  <a:close/>
                  <a:moveTo>
                    <a:pt x="151" y="35"/>
                  </a:moveTo>
                  <a:cubicBezTo>
                    <a:pt x="151" y="35"/>
                    <a:pt x="151" y="35"/>
                    <a:pt x="152" y="35"/>
                  </a:cubicBezTo>
                  <a:cubicBezTo>
                    <a:pt x="152" y="36"/>
                    <a:pt x="151" y="36"/>
                    <a:pt x="151" y="37"/>
                  </a:cubicBezTo>
                  <a:cubicBezTo>
                    <a:pt x="151" y="36"/>
                    <a:pt x="149" y="36"/>
                    <a:pt x="149" y="37"/>
                  </a:cubicBezTo>
                  <a:cubicBezTo>
                    <a:pt x="149" y="36"/>
                    <a:pt x="150" y="35"/>
                    <a:pt x="151" y="35"/>
                  </a:cubicBezTo>
                  <a:cubicBezTo>
                    <a:pt x="151" y="35"/>
                    <a:pt x="151" y="35"/>
                    <a:pt x="151" y="35"/>
                  </a:cubicBezTo>
                  <a:close/>
                  <a:moveTo>
                    <a:pt x="129" y="44"/>
                  </a:moveTo>
                  <a:cubicBezTo>
                    <a:pt x="132" y="44"/>
                    <a:pt x="134" y="44"/>
                    <a:pt x="137" y="44"/>
                  </a:cubicBezTo>
                  <a:cubicBezTo>
                    <a:pt x="133" y="45"/>
                    <a:pt x="130" y="44"/>
                    <a:pt x="126" y="44"/>
                  </a:cubicBezTo>
                  <a:cubicBezTo>
                    <a:pt x="127" y="44"/>
                    <a:pt x="128" y="44"/>
                    <a:pt x="129" y="44"/>
                  </a:cubicBezTo>
                  <a:close/>
                  <a:moveTo>
                    <a:pt x="138" y="42"/>
                  </a:moveTo>
                  <a:cubicBezTo>
                    <a:pt x="141" y="41"/>
                    <a:pt x="144" y="39"/>
                    <a:pt x="147" y="37"/>
                  </a:cubicBezTo>
                  <a:cubicBezTo>
                    <a:pt x="147" y="37"/>
                    <a:pt x="147" y="37"/>
                    <a:pt x="147" y="37"/>
                  </a:cubicBezTo>
                  <a:cubicBezTo>
                    <a:pt x="146" y="39"/>
                    <a:pt x="144" y="41"/>
                    <a:pt x="143" y="42"/>
                  </a:cubicBezTo>
                  <a:cubicBezTo>
                    <a:pt x="141" y="42"/>
                    <a:pt x="139" y="42"/>
                    <a:pt x="138" y="42"/>
                  </a:cubicBezTo>
                  <a:close/>
                  <a:moveTo>
                    <a:pt x="147" y="16"/>
                  </a:moveTo>
                  <a:cubicBezTo>
                    <a:pt x="149" y="20"/>
                    <a:pt x="150" y="24"/>
                    <a:pt x="151" y="28"/>
                  </a:cubicBezTo>
                  <a:cubicBezTo>
                    <a:pt x="148" y="33"/>
                    <a:pt x="143" y="37"/>
                    <a:pt x="139" y="38"/>
                  </a:cubicBezTo>
                  <a:cubicBezTo>
                    <a:pt x="136" y="40"/>
                    <a:pt x="132" y="41"/>
                    <a:pt x="128" y="41"/>
                  </a:cubicBezTo>
                  <a:cubicBezTo>
                    <a:pt x="127" y="41"/>
                    <a:pt x="127" y="41"/>
                    <a:pt x="126" y="41"/>
                  </a:cubicBezTo>
                  <a:cubicBezTo>
                    <a:pt x="125" y="41"/>
                    <a:pt x="124" y="42"/>
                    <a:pt x="124" y="42"/>
                  </a:cubicBezTo>
                  <a:cubicBezTo>
                    <a:pt x="121" y="42"/>
                    <a:pt x="119" y="43"/>
                    <a:pt x="116" y="43"/>
                  </a:cubicBezTo>
                  <a:cubicBezTo>
                    <a:pt x="113" y="43"/>
                    <a:pt x="110" y="43"/>
                    <a:pt x="108" y="44"/>
                  </a:cubicBezTo>
                  <a:cubicBezTo>
                    <a:pt x="97" y="44"/>
                    <a:pt x="87" y="43"/>
                    <a:pt x="77" y="43"/>
                  </a:cubicBezTo>
                  <a:cubicBezTo>
                    <a:pt x="70" y="43"/>
                    <a:pt x="63" y="43"/>
                    <a:pt x="56" y="43"/>
                  </a:cubicBezTo>
                  <a:cubicBezTo>
                    <a:pt x="55" y="43"/>
                    <a:pt x="54" y="43"/>
                    <a:pt x="54" y="43"/>
                  </a:cubicBezTo>
                  <a:cubicBezTo>
                    <a:pt x="55" y="43"/>
                    <a:pt x="56" y="42"/>
                    <a:pt x="56" y="41"/>
                  </a:cubicBezTo>
                  <a:cubicBezTo>
                    <a:pt x="57" y="38"/>
                    <a:pt x="58" y="35"/>
                    <a:pt x="58" y="32"/>
                  </a:cubicBezTo>
                  <a:cubicBezTo>
                    <a:pt x="59" y="35"/>
                    <a:pt x="60" y="38"/>
                    <a:pt x="61" y="41"/>
                  </a:cubicBezTo>
                  <a:cubicBezTo>
                    <a:pt x="62" y="43"/>
                    <a:pt x="66" y="41"/>
                    <a:pt x="66" y="40"/>
                  </a:cubicBezTo>
                  <a:cubicBezTo>
                    <a:pt x="69" y="35"/>
                    <a:pt x="70" y="30"/>
                    <a:pt x="71" y="25"/>
                  </a:cubicBezTo>
                  <a:cubicBezTo>
                    <a:pt x="71" y="30"/>
                    <a:pt x="71" y="35"/>
                    <a:pt x="71" y="40"/>
                  </a:cubicBezTo>
                  <a:cubicBezTo>
                    <a:pt x="72" y="42"/>
                    <a:pt x="76" y="41"/>
                    <a:pt x="77" y="40"/>
                  </a:cubicBezTo>
                  <a:cubicBezTo>
                    <a:pt x="79" y="36"/>
                    <a:pt x="80" y="32"/>
                    <a:pt x="81" y="29"/>
                  </a:cubicBezTo>
                  <a:cubicBezTo>
                    <a:pt x="81" y="30"/>
                    <a:pt x="82" y="32"/>
                    <a:pt x="82" y="33"/>
                  </a:cubicBezTo>
                  <a:cubicBezTo>
                    <a:pt x="83" y="36"/>
                    <a:pt x="86" y="35"/>
                    <a:pt x="87" y="34"/>
                  </a:cubicBezTo>
                  <a:cubicBezTo>
                    <a:pt x="89" y="32"/>
                    <a:pt x="90" y="30"/>
                    <a:pt x="91" y="28"/>
                  </a:cubicBezTo>
                  <a:cubicBezTo>
                    <a:pt x="91" y="32"/>
                    <a:pt x="91" y="36"/>
                    <a:pt x="93" y="40"/>
                  </a:cubicBezTo>
                  <a:cubicBezTo>
                    <a:pt x="93" y="42"/>
                    <a:pt x="97" y="40"/>
                    <a:pt x="98" y="39"/>
                  </a:cubicBezTo>
                  <a:cubicBezTo>
                    <a:pt x="100" y="36"/>
                    <a:pt x="102" y="33"/>
                    <a:pt x="104" y="29"/>
                  </a:cubicBezTo>
                  <a:cubicBezTo>
                    <a:pt x="104" y="32"/>
                    <a:pt x="104" y="34"/>
                    <a:pt x="105" y="36"/>
                  </a:cubicBezTo>
                  <a:cubicBezTo>
                    <a:pt x="105" y="38"/>
                    <a:pt x="110" y="36"/>
                    <a:pt x="110" y="35"/>
                  </a:cubicBezTo>
                  <a:cubicBezTo>
                    <a:pt x="111" y="34"/>
                    <a:pt x="111" y="33"/>
                    <a:pt x="111" y="32"/>
                  </a:cubicBezTo>
                  <a:cubicBezTo>
                    <a:pt x="111" y="32"/>
                    <a:pt x="110" y="31"/>
                    <a:pt x="110" y="31"/>
                  </a:cubicBezTo>
                  <a:cubicBezTo>
                    <a:pt x="109" y="28"/>
                    <a:pt x="109" y="24"/>
                    <a:pt x="109" y="20"/>
                  </a:cubicBezTo>
                  <a:cubicBezTo>
                    <a:pt x="109" y="18"/>
                    <a:pt x="103" y="19"/>
                    <a:pt x="103" y="21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2" y="23"/>
                    <a:pt x="102" y="23"/>
                    <a:pt x="101" y="24"/>
                  </a:cubicBezTo>
                  <a:cubicBezTo>
                    <a:pt x="100" y="27"/>
                    <a:pt x="98" y="30"/>
                    <a:pt x="97" y="33"/>
                  </a:cubicBezTo>
                  <a:cubicBezTo>
                    <a:pt x="97" y="28"/>
                    <a:pt x="97" y="24"/>
                    <a:pt x="98" y="19"/>
                  </a:cubicBezTo>
                  <a:cubicBezTo>
                    <a:pt x="98" y="17"/>
                    <a:pt x="93" y="18"/>
                    <a:pt x="93" y="20"/>
                  </a:cubicBezTo>
                  <a:cubicBezTo>
                    <a:pt x="92" y="21"/>
                    <a:pt x="92" y="23"/>
                    <a:pt x="92" y="25"/>
                  </a:cubicBezTo>
                  <a:cubicBezTo>
                    <a:pt x="91" y="24"/>
                    <a:pt x="88" y="24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6" y="23"/>
                    <a:pt x="86" y="19"/>
                    <a:pt x="86" y="15"/>
                  </a:cubicBezTo>
                  <a:cubicBezTo>
                    <a:pt x="86" y="15"/>
                    <a:pt x="86" y="14"/>
                    <a:pt x="86" y="14"/>
                  </a:cubicBezTo>
                  <a:cubicBezTo>
                    <a:pt x="87" y="14"/>
                    <a:pt x="88" y="14"/>
                    <a:pt x="89" y="14"/>
                  </a:cubicBezTo>
                  <a:cubicBezTo>
                    <a:pt x="90" y="14"/>
                    <a:pt x="91" y="13"/>
                    <a:pt x="92" y="12"/>
                  </a:cubicBezTo>
                  <a:cubicBezTo>
                    <a:pt x="100" y="12"/>
                    <a:pt x="109" y="12"/>
                    <a:pt x="117" y="12"/>
                  </a:cubicBezTo>
                  <a:cubicBezTo>
                    <a:pt x="118" y="12"/>
                    <a:pt x="120" y="12"/>
                    <a:pt x="121" y="11"/>
                  </a:cubicBezTo>
                  <a:cubicBezTo>
                    <a:pt x="130" y="11"/>
                    <a:pt x="140" y="11"/>
                    <a:pt x="147" y="16"/>
                  </a:cubicBezTo>
                  <a:close/>
                  <a:moveTo>
                    <a:pt x="68" y="15"/>
                  </a:moveTo>
                  <a:cubicBezTo>
                    <a:pt x="68" y="15"/>
                    <a:pt x="68" y="16"/>
                    <a:pt x="68" y="16"/>
                  </a:cubicBezTo>
                  <a:cubicBezTo>
                    <a:pt x="66" y="16"/>
                    <a:pt x="64" y="16"/>
                    <a:pt x="62" y="16"/>
                  </a:cubicBezTo>
                  <a:cubicBezTo>
                    <a:pt x="62" y="14"/>
                    <a:pt x="58" y="15"/>
                    <a:pt x="57" y="16"/>
                  </a:cubicBezTo>
                  <a:cubicBezTo>
                    <a:pt x="56" y="16"/>
                    <a:pt x="55" y="16"/>
                    <a:pt x="54" y="17"/>
                  </a:cubicBezTo>
                  <a:cubicBezTo>
                    <a:pt x="54" y="16"/>
                    <a:pt x="54" y="16"/>
                    <a:pt x="54" y="15"/>
                  </a:cubicBezTo>
                  <a:cubicBezTo>
                    <a:pt x="54" y="15"/>
                    <a:pt x="55" y="15"/>
                    <a:pt x="55" y="15"/>
                  </a:cubicBezTo>
                  <a:cubicBezTo>
                    <a:pt x="59" y="15"/>
                    <a:pt x="64" y="15"/>
                    <a:pt x="68" y="15"/>
                  </a:cubicBezTo>
                  <a:close/>
                  <a:moveTo>
                    <a:pt x="48" y="16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8" y="16"/>
                    <a:pt x="47" y="16"/>
                    <a:pt x="47" y="16"/>
                  </a:cubicBezTo>
                  <a:cubicBezTo>
                    <a:pt x="47" y="16"/>
                    <a:pt x="48" y="16"/>
                    <a:pt x="48" y="16"/>
                  </a:cubicBezTo>
                  <a:close/>
                  <a:moveTo>
                    <a:pt x="56" y="12"/>
                  </a:moveTo>
                  <a:cubicBezTo>
                    <a:pt x="55" y="12"/>
                    <a:pt x="54" y="12"/>
                    <a:pt x="53" y="12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6" y="11"/>
                    <a:pt x="59" y="11"/>
                    <a:pt x="62" y="11"/>
                  </a:cubicBezTo>
                  <a:cubicBezTo>
                    <a:pt x="60" y="11"/>
                    <a:pt x="58" y="11"/>
                    <a:pt x="56" y="12"/>
                  </a:cubicBezTo>
                  <a:close/>
                  <a:moveTo>
                    <a:pt x="50" y="11"/>
                  </a:moveTo>
                  <a:cubicBezTo>
                    <a:pt x="49" y="11"/>
                    <a:pt x="49" y="11"/>
                    <a:pt x="48" y="11"/>
                  </a:cubicBezTo>
                  <a:cubicBezTo>
                    <a:pt x="49" y="11"/>
                    <a:pt x="50" y="11"/>
                    <a:pt x="50" y="11"/>
                  </a:cubicBezTo>
                  <a:cubicBezTo>
                    <a:pt x="50" y="11"/>
                    <a:pt x="50" y="11"/>
                    <a:pt x="50" y="11"/>
                  </a:cubicBezTo>
                  <a:close/>
                  <a:moveTo>
                    <a:pt x="47" y="34"/>
                  </a:moveTo>
                  <a:cubicBezTo>
                    <a:pt x="47" y="33"/>
                    <a:pt x="47" y="32"/>
                    <a:pt x="47" y="31"/>
                  </a:cubicBezTo>
                  <a:cubicBezTo>
                    <a:pt x="47" y="28"/>
                    <a:pt x="47" y="25"/>
                    <a:pt x="48" y="22"/>
                  </a:cubicBezTo>
                  <a:cubicBezTo>
                    <a:pt x="48" y="22"/>
                    <a:pt x="48" y="21"/>
                    <a:pt x="47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8" y="24"/>
                    <a:pt x="48" y="27"/>
                    <a:pt x="48" y="29"/>
                  </a:cubicBezTo>
                  <a:cubicBezTo>
                    <a:pt x="48" y="31"/>
                    <a:pt x="48" y="32"/>
                    <a:pt x="47" y="34"/>
                  </a:cubicBezTo>
                  <a:close/>
                  <a:moveTo>
                    <a:pt x="53" y="30"/>
                  </a:moveTo>
                  <a:cubicBezTo>
                    <a:pt x="53" y="29"/>
                    <a:pt x="53" y="28"/>
                    <a:pt x="53" y="27"/>
                  </a:cubicBezTo>
                  <a:cubicBezTo>
                    <a:pt x="53" y="25"/>
                    <a:pt x="53" y="24"/>
                    <a:pt x="53" y="23"/>
                  </a:cubicBezTo>
                  <a:cubicBezTo>
                    <a:pt x="53" y="22"/>
                    <a:pt x="53" y="21"/>
                    <a:pt x="53" y="21"/>
                  </a:cubicBezTo>
                  <a:cubicBezTo>
                    <a:pt x="54" y="21"/>
                    <a:pt x="55" y="21"/>
                    <a:pt x="55" y="21"/>
                  </a:cubicBezTo>
                  <a:cubicBezTo>
                    <a:pt x="55" y="24"/>
                    <a:pt x="54" y="27"/>
                    <a:pt x="53" y="30"/>
                  </a:cubicBezTo>
                  <a:close/>
                  <a:moveTo>
                    <a:pt x="64" y="33"/>
                  </a:moveTo>
                  <a:cubicBezTo>
                    <a:pt x="63" y="29"/>
                    <a:pt x="63" y="25"/>
                    <a:pt x="63" y="20"/>
                  </a:cubicBezTo>
                  <a:cubicBezTo>
                    <a:pt x="64" y="20"/>
                    <a:pt x="65" y="20"/>
                    <a:pt x="67" y="20"/>
                  </a:cubicBezTo>
                  <a:cubicBezTo>
                    <a:pt x="66" y="24"/>
                    <a:pt x="65" y="29"/>
                    <a:pt x="64" y="33"/>
                  </a:cubicBezTo>
                  <a:close/>
                  <a:moveTo>
                    <a:pt x="77" y="26"/>
                  </a:moveTo>
                  <a:cubicBezTo>
                    <a:pt x="77" y="24"/>
                    <a:pt x="77" y="22"/>
                    <a:pt x="76" y="19"/>
                  </a:cubicBezTo>
                  <a:cubicBezTo>
                    <a:pt x="77" y="19"/>
                    <a:pt x="78" y="19"/>
                    <a:pt x="79" y="19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78" y="22"/>
                    <a:pt x="77" y="24"/>
                    <a:pt x="77" y="26"/>
                  </a:cubicBezTo>
                  <a:close/>
                  <a:moveTo>
                    <a:pt x="81" y="15"/>
                  </a:moveTo>
                  <a:cubicBezTo>
                    <a:pt x="79" y="15"/>
                    <a:pt x="78" y="15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8" y="14"/>
                    <a:pt x="79" y="14"/>
                    <a:pt x="81" y="14"/>
                  </a:cubicBezTo>
                  <a:cubicBezTo>
                    <a:pt x="81" y="15"/>
                    <a:pt x="81" y="15"/>
                    <a:pt x="81" y="15"/>
                  </a:cubicBezTo>
                  <a:close/>
                  <a:moveTo>
                    <a:pt x="35" y="14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5" y="16"/>
                    <a:pt x="35" y="16"/>
                    <a:pt x="35" y="17"/>
                  </a:cubicBezTo>
                  <a:cubicBezTo>
                    <a:pt x="35" y="17"/>
                    <a:pt x="34" y="18"/>
                    <a:pt x="35" y="18"/>
                  </a:cubicBezTo>
                  <a:cubicBezTo>
                    <a:pt x="34" y="20"/>
                    <a:pt x="34" y="23"/>
                    <a:pt x="34" y="25"/>
                  </a:cubicBezTo>
                  <a:cubicBezTo>
                    <a:pt x="34" y="23"/>
                    <a:pt x="33" y="20"/>
                    <a:pt x="33" y="18"/>
                  </a:cubicBezTo>
                  <a:cubicBezTo>
                    <a:pt x="33" y="17"/>
                    <a:pt x="31" y="17"/>
                    <a:pt x="30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3" y="15"/>
                    <a:pt x="34" y="15"/>
                    <a:pt x="35" y="14"/>
                  </a:cubicBezTo>
                  <a:close/>
                  <a:moveTo>
                    <a:pt x="39" y="41"/>
                  </a:moveTo>
                  <a:cubicBezTo>
                    <a:pt x="39" y="41"/>
                    <a:pt x="39" y="41"/>
                    <a:pt x="39" y="41"/>
                  </a:cubicBezTo>
                  <a:cubicBezTo>
                    <a:pt x="40" y="39"/>
                    <a:pt x="40" y="36"/>
                    <a:pt x="41" y="34"/>
                  </a:cubicBezTo>
                  <a:cubicBezTo>
                    <a:pt x="41" y="35"/>
                    <a:pt x="41" y="35"/>
                    <a:pt x="41" y="36"/>
                  </a:cubicBezTo>
                  <a:cubicBezTo>
                    <a:pt x="41" y="37"/>
                    <a:pt x="42" y="37"/>
                    <a:pt x="42" y="37"/>
                  </a:cubicBezTo>
                  <a:cubicBezTo>
                    <a:pt x="43" y="38"/>
                    <a:pt x="44" y="40"/>
                    <a:pt x="44" y="41"/>
                  </a:cubicBezTo>
                  <a:cubicBezTo>
                    <a:pt x="45" y="42"/>
                    <a:pt x="48" y="41"/>
                    <a:pt x="49" y="40"/>
                  </a:cubicBezTo>
                  <a:cubicBezTo>
                    <a:pt x="49" y="40"/>
                    <a:pt x="50" y="40"/>
                    <a:pt x="50" y="40"/>
                  </a:cubicBezTo>
                  <a:cubicBezTo>
                    <a:pt x="50" y="40"/>
                    <a:pt x="50" y="41"/>
                    <a:pt x="51" y="42"/>
                  </a:cubicBezTo>
                  <a:cubicBezTo>
                    <a:pt x="51" y="43"/>
                    <a:pt x="52" y="43"/>
                    <a:pt x="53" y="43"/>
                  </a:cubicBezTo>
                  <a:cubicBezTo>
                    <a:pt x="50" y="43"/>
                    <a:pt x="47" y="43"/>
                    <a:pt x="44" y="43"/>
                  </a:cubicBezTo>
                  <a:cubicBezTo>
                    <a:pt x="42" y="42"/>
                    <a:pt x="41" y="42"/>
                    <a:pt x="39" y="41"/>
                  </a:cubicBezTo>
                  <a:close/>
                  <a:moveTo>
                    <a:pt x="82" y="8"/>
                  </a:moveTo>
                  <a:cubicBezTo>
                    <a:pt x="89" y="8"/>
                    <a:pt x="96" y="8"/>
                    <a:pt x="102" y="8"/>
                  </a:cubicBezTo>
                  <a:cubicBezTo>
                    <a:pt x="97" y="8"/>
                    <a:pt x="91" y="8"/>
                    <a:pt x="85" y="8"/>
                  </a:cubicBezTo>
                  <a:cubicBezTo>
                    <a:pt x="82" y="8"/>
                    <a:pt x="78" y="8"/>
                    <a:pt x="75" y="8"/>
                  </a:cubicBezTo>
                  <a:cubicBezTo>
                    <a:pt x="75" y="8"/>
                    <a:pt x="75" y="8"/>
                    <a:pt x="74" y="8"/>
                  </a:cubicBezTo>
                  <a:cubicBezTo>
                    <a:pt x="63" y="7"/>
                    <a:pt x="51" y="7"/>
                    <a:pt x="40" y="9"/>
                  </a:cubicBezTo>
                  <a:cubicBezTo>
                    <a:pt x="40" y="8"/>
                    <a:pt x="37" y="8"/>
                    <a:pt x="36" y="9"/>
                  </a:cubicBezTo>
                  <a:cubicBezTo>
                    <a:pt x="34" y="10"/>
                    <a:pt x="32" y="11"/>
                    <a:pt x="30" y="12"/>
                  </a:cubicBezTo>
                  <a:cubicBezTo>
                    <a:pt x="29" y="13"/>
                    <a:pt x="28" y="13"/>
                    <a:pt x="26" y="14"/>
                  </a:cubicBezTo>
                  <a:cubicBezTo>
                    <a:pt x="25" y="15"/>
                    <a:pt x="25" y="16"/>
                    <a:pt x="25" y="16"/>
                  </a:cubicBezTo>
                  <a:cubicBezTo>
                    <a:pt x="21" y="19"/>
                    <a:pt x="19" y="23"/>
                    <a:pt x="18" y="28"/>
                  </a:cubicBezTo>
                  <a:cubicBezTo>
                    <a:pt x="18" y="31"/>
                    <a:pt x="19" y="33"/>
                    <a:pt x="21" y="35"/>
                  </a:cubicBezTo>
                  <a:cubicBezTo>
                    <a:pt x="22" y="38"/>
                    <a:pt x="24" y="41"/>
                    <a:pt x="26" y="42"/>
                  </a:cubicBezTo>
                  <a:cubicBezTo>
                    <a:pt x="33" y="46"/>
                    <a:pt x="40" y="47"/>
                    <a:pt x="47" y="47"/>
                  </a:cubicBezTo>
                  <a:cubicBezTo>
                    <a:pt x="65" y="50"/>
                    <a:pt x="83" y="49"/>
                    <a:pt x="100" y="47"/>
                  </a:cubicBezTo>
                  <a:cubicBezTo>
                    <a:pt x="108" y="47"/>
                    <a:pt x="116" y="48"/>
                    <a:pt x="124" y="48"/>
                  </a:cubicBezTo>
                  <a:cubicBezTo>
                    <a:pt x="133" y="49"/>
                    <a:pt x="142" y="48"/>
                    <a:pt x="148" y="43"/>
                  </a:cubicBezTo>
                  <a:cubicBezTo>
                    <a:pt x="149" y="43"/>
                    <a:pt x="151" y="42"/>
                    <a:pt x="152" y="42"/>
                  </a:cubicBezTo>
                  <a:cubicBezTo>
                    <a:pt x="158" y="39"/>
                    <a:pt x="158" y="32"/>
                    <a:pt x="156" y="26"/>
                  </a:cubicBezTo>
                  <a:cubicBezTo>
                    <a:pt x="157" y="24"/>
                    <a:pt x="157" y="23"/>
                    <a:pt x="157" y="22"/>
                  </a:cubicBezTo>
                  <a:cubicBezTo>
                    <a:pt x="157" y="13"/>
                    <a:pt x="148" y="10"/>
                    <a:pt x="138" y="9"/>
                  </a:cubicBezTo>
                  <a:cubicBezTo>
                    <a:pt x="140" y="9"/>
                    <a:pt x="142" y="8"/>
                    <a:pt x="145" y="8"/>
                  </a:cubicBezTo>
                  <a:cubicBezTo>
                    <a:pt x="146" y="8"/>
                    <a:pt x="149" y="6"/>
                    <a:pt x="148" y="5"/>
                  </a:cubicBezTo>
                  <a:cubicBezTo>
                    <a:pt x="150" y="5"/>
                    <a:pt x="151" y="6"/>
                    <a:pt x="152" y="6"/>
                  </a:cubicBezTo>
                  <a:cubicBezTo>
                    <a:pt x="152" y="6"/>
                    <a:pt x="153" y="6"/>
                    <a:pt x="153" y="6"/>
                  </a:cubicBezTo>
                  <a:cubicBezTo>
                    <a:pt x="154" y="6"/>
                    <a:pt x="155" y="6"/>
                    <a:pt x="155" y="7"/>
                  </a:cubicBezTo>
                  <a:cubicBezTo>
                    <a:pt x="156" y="7"/>
                    <a:pt x="157" y="8"/>
                    <a:pt x="157" y="9"/>
                  </a:cubicBezTo>
                  <a:cubicBezTo>
                    <a:pt x="158" y="10"/>
                    <a:pt x="161" y="10"/>
                    <a:pt x="162" y="9"/>
                  </a:cubicBezTo>
                  <a:cubicBezTo>
                    <a:pt x="169" y="12"/>
                    <a:pt x="173" y="18"/>
                    <a:pt x="173" y="25"/>
                  </a:cubicBezTo>
                  <a:cubicBezTo>
                    <a:pt x="173" y="30"/>
                    <a:pt x="173" y="35"/>
                    <a:pt x="171" y="39"/>
                  </a:cubicBezTo>
                  <a:cubicBezTo>
                    <a:pt x="163" y="58"/>
                    <a:pt x="134" y="55"/>
                    <a:pt x="117" y="56"/>
                  </a:cubicBezTo>
                  <a:cubicBezTo>
                    <a:pt x="82" y="57"/>
                    <a:pt x="46" y="5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0" y="46"/>
                    <a:pt x="10" y="45"/>
                    <a:pt x="9" y="44"/>
                  </a:cubicBezTo>
                  <a:cubicBezTo>
                    <a:pt x="9" y="44"/>
                    <a:pt x="10" y="43"/>
                    <a:pt x="10" y="43"/>
                  </a:cubicBezTo>
                  <a:cubicBezTo>
                    <a:pt x="8" y="38"/>
                    <a:pt x="7" y="33"/>
                    <a:pt x="8" y="28"/>
                  </a:cubicBezTo>
                  <a:cubicBezTo>
                    <a:pt x="9" y="25"/>
                    <a:pt x="10" y="23"/>
                    <a:pt x="12" y="21"/>
                  </a:cubicBezTo>
                  <a:cubicBezTo>
                    <a:pt x="13" y="21"/>
                    <a:pt x="14" y="21"/>
                    <a:pt x="15" y="20"/>
                  </a:cubicBezTo>
                  <a:cubicBezTo>
                    <a:pt x="17" y="19"/>
                    <a:pt x="18" y="17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5"/>
                    <a:pt x="22" y="15"/>
                    <a:pt x="22" y="14"/>
                  </a:cubicBezTo>
                  <a:cubicBezTo>
                    <a:pt x="23" y="14"/>
                    <a:pt x="24" y="13"/>
                    <a:pt x="23" y="12"/>
                  </a:cubicBezTo>
                  <a:cubicBezTo>
                    <a:pt x="22" y="11"/>
                    <a:pt x="20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40" y="6"/>
                    <a:pt x="61" y="7"/>
                    <a:pt x="82" y="8"/>
                  </a:cubicBezTo>
                  <a:close/>
                  <a:moveTo>
                    <a:pt x="112" y="66"/>
                  </a:moveTo>
                  <a:cubicBezTo>
                    <a:pt x="94" y="66"/>
                    <a:pt x="76" y="65"/>
                    <a:pt x="58" y="64"/>
                  </a:cubicBezTo>
                  <a:cubicBezTo>
                    <a:pt x="43" y="64"/>
                    <a:pt x="21" y="65"/>
                    <a:pt x="12" y="51"/>
                  </a:cubicBezTo>
                  <a:cubicBezTo>
                    <a:pt x="55" y="62"/>
                    <a:pt x="103" y="62"/>
                    <a:pt x="146" y="57"/>
                  </a:cubicBezTo>
                  <a:cubicBezTo>
                    <a:pt x="153" y="56"/>
                    <a:pt x="160" y="54"/>
                    <a:pt x="165" y="51"/>
                  </a:cubicBezTo>
                  <a:cubicBezTo>
                    <a:pt x="164" y="52"/>
                    <a:pt x="164" y="52"/>
                    <a:pt x="163" y="53"/>
                  </a:cubicBezTo>
                  <a:cubicBezTo>
                    <a:pt x="161" y="53"/>
                    <a:pt x="159" y="55"/>
                    <a:pt x="160" y="56"/>
                  </a:cubicBezTo>
                  <a:cubicBezTo>
                    <a:pt x="158" y="57"/>
                    <a:pt x="157" y="58"/>
                    <a:pt x="156" y="58"/>
                  </a:cubicBezTo>
                  <a:cubicBezTo>
                    <a:pt x="156" y="58"/>
                    <a:pt x="156" y="59"/>
                    <a:pt x="156" y="59"/>
                  </a:cubicBezTo>
                  <a:cubicBezTo>
                    <a:pt x="155" y="59"/>
                    <a:pt x="154" y="59"/>
                    <a:pt x="154" y="60"/>
                  </a:cubicBezTo>
                  <a:cubicBezTo>
                    <a:pt x="141" y="66"/>
                    <a:pt x="126" y="65"/>
                    <a:pt x="112" y="66"/>
                  </a:cubicBezTo>
                  <a:close/>
                  <a:moveTo>
                    <a:pt x="159" y="74"/>
                  </a:moveTo>
                  <a:cubicBezTo>
                    <a:pt x="158" y="74"/>
                    <a:pt x="158" y="75"/>
                    <a:pt x="158" y="75"/>
                  </a:cubicBezTo>
                  <a:cubicBezTo>
                    <a:pt x="158" y="75"/>
                    <a:pt x="158" y="75"/>
                    <a:pt x="157" y="75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7" y="73"/>
                    <a:pt x="157" y="71"/>
                    <a:pt x="157" y="69"/>
                  </a:cubicBezTo>
                  <a:cubicBezTo>
                    <a:pt x="157" y="71"/>
                    <a:pt x="158" y="72"/>
                    <a:pt x="159" y="74"/>
                  </a:cubicBezTo>
                  <a:close/>
                  <a:moveTo>
                    <a:pt x="151" y="75"/>
                  </a:moveTo>
                  <a:cubicBezTo>
                    <a:pt x="151" y="76"/>
                    <a:pt x="151" y="76"/>
                    <a:pt x="151" y="76"/>
                  </a:cubicBezTo>
                  <a:cubicBezTo>
                    <a:pt x="151" y="76"/>
                    <a:pt x="151" y="76"/>
                    <a:pt x="150" y="76"/>
                  </a:cubicBezTo>
                  <a:cubicBezTo>
                    <a:pt x="150" y="76"/>
                    <a:pt x="150" y="76"/>
                    <a:pt x="150" y="76"/>
                  </a:cubicBezTo>
                  <a:cubicBezTo>
                    <a:pt x="151" y="76"/>
                    <a:pt x="151" y="76"/>
                    <a:pt x="151" y="75"/>
                  </a:cubicBezTo>
                  <a:close/>
                  <a:moveTo>
                    <a:pt x="69" y="83"/>
                  </a:moveTo>
                  <a:cubicBezTo>
                    <a:pt x="83" y="83"/>
                    <a:pt x="96" y="84"/>
                    <a:pt x="109" y="84"/>
                  </a:cubicBezTo>
                  <a:cubicBezTo>
                    <a:pt x="108" y="86"/>
                    <a:pt x="108" y="88"/>
                    <a:pt x="107" y="89"/>
                  </a:cubicBezTo>
                  <a:cubicBezTo>
                    <a:pt x="103" y="89"/>
                    <a:pt x="98" y="89"/>
                    <a:pt x="94" y="89"/>
                  </a:cubicBezTo>
                  <a:cubicBezTo>
                    <a:pt x="91" y="89"/>
                    <a:pt x="88" y="89"/>
                    <a:pt x="85" y="89"/>
                  </a:cubicBezTo>
                  <a:cubicBezTo>
                    <a:pt x="74" y="89"/>
                    <a:pt x="62" y="89"/>
                    <a:pt x="51" y="89"/>
                  </a:cubicBezTo>
                  <a:cubicBezTo>
                    <a:pt x="44" y="88"/>
                    <a:pt x="37" y="86"/>
                    <a:pt x="30" y="84"/>
                  </a:cubicBezTo>
                  <a:cubicBezTo>
                    <a:pt x="28" y="83"/>
                    <a:pt x="23" y="85"/>
                    <a:pt x="25" y="86"/>
                  </a:cubicBezTo>
                  <a:cubicBezTo>
                    <a:pt x="29" y="88"/>
                    <a:pt x="33" y="89"/>
                    <a:pt x="37" y="90"/>
                  </a:cubicBezTo>
                  <a:cubicBezTo>
                    <a:pt x="36" y="90"/>
                    <a:pt x="35" y="90"/>
                    <a:pt x="33" y="89"/>
                  </a:cubicBezTo>
                  <a:cubicBezTo>
                    <a:pt x="33" y="89"/>
                    <a:pt x="33" y="89"/>
                    <a:pt x="32" y="90"/>
                  </a:cubicBezTo>
                  <a:cubicBezTo>
                    <a:pt x="31" y="89"/>
                    <a:pt x="30" y="89"/>
                    <a:pt x="29" y="88"/>
                  </a:cubicBezTo>
                  <a:cubicBezTo>
                    <a:pt x="27" y="87"/>
                    <a:pt x="22" y="90"/>
                    <a:pt x="25" y="91"/>
                  </a:cubicBezTo>
                  <a:cubicBezTo>
                    <a:pt x="26" y="92"/>
                    <a:pt x="28" y="92"/>
                    <a:pt x="29" y="93"/>
                  </a:cubicBezTo>
                  <a:cubicBezTo>
                    <a:pt x="27" y="93"/>
                    <a:pt x="26" y="93"/>
                    <a:pt x="24" y="93"/>
                  </a:cubicBezTo>
                  <a:cubicBezTo>
                    <a:pt x="23" y="91"/>
                    <a:pt x="23" y="89"/>
                    <a:pt x="23" y="87"/>
                  </a:cubicBezTo>
                  <a:cubicBezTo>
                    <a:pt x="23" y="87"/>
                    <a:pt x="24" y="87"/>
                    <a:pt x="24" y="86"/>
                  </a:cubicBezTo>
                  <a:cubicBezTo>
                    <a:pt x="24" y="85"/>
                    <a:pt x="24" y="84"/>
                    <a:pt x="24" y="83"/>
                  </a:cubicBezTo>
                  <a:cubicBezTo>
                    <a:pt x="39" y="84"/>
                    <a:pt x="54" y="83"/>
                    <a:pt x="69" y="83"/>
                  </a:cubicBezTo>
                  <a:close/>
                  <a:moveTo>
                    <a:pt x="101" y="187"/>
                  </a:moveTo>
                  <a:cubicBezTo>
                    <a:pt x="81" y="188"/>
                    <a:pt x="61" y="189"/>
                    <a:pt x="41" y="188"/>
                  </a:cubicBezTo>
                  <a:cubicBezTo>
                    <a:pt x="64" y="188"/>
                    <a:pt x="87" y="187"/>
                    <a:pt x="111" y="186"/>
                  </a:cubicBezTo>
                  <a:cubicBezTo>
                    <a:pt x="126" y="186"/>
                    <a:pt x="142" y="187"/>
                    <a:pt x="158" y="186"/>
                  </a:cubicBezTo>
                  <a:cubicBezTo>
                    <a:pt x="158" y="186"/>
                    <a:pt x="157" y="186"/>
                    <a:pt x="157" y="186"/>
                  </a:cubicBezTo>
                  <a:cubicBezTo>
                    <a:pt x="138" y="188"/>
                    <a:pt x="119" y="187"/>
                    <a:pt x="101" y="187"/>
                  </a:cubicBezTo>
                  <a:close/>
                  <a:moveTo>
                    <a:pt x="179" y="189"/>
                  </a:moveTo>
                  <a:cubicBezTo>
                    <a:pt x="179" y="189"/>
                    <a:pt x="178" y="189"/>
                    <a:pt x="178" y="189"/>
                  </a:cubicBezTo>
                  <a:cubicBezTo>
                    <a:pt x="177" y="190"/>
                    <a:pt x="176" y="190"/>
                    <a:pt x="176" y="190"/>
                  </a:cubicBezTo>
                  <a:cubicBezTo>
                    <a:pt x="177" y="190"/>
                    <a:pt x="178" y="189"/>
                    <a:pt x="179" y="189"/>
                  </a:cubicBezTo>
                  <a:close/>
                  <a:moveTo>
                    <a:pt x="167" y="199"/>
                  </a:moveTo>
                  <a:cubicBezTo>
                    <a:pt x="166" y="199"/>
                    <a:pt x="164" y="200"/>
                    <a:pt x="162" y="200"/>
                  </a:cubicBezTo>
                  <a:cubicBezTo>
                    <a:pt x="158" y="201"/>
                    <a:pt x="138" y="205"/>
                    <a:pt x="152" y="201"/>
                  </a:cubicBezTo>
                  <a:cubicBezTo>
                    <a:pt x="156" y="200"/>
                    <a:pt x="160" y="199"/>
                    <a:pt x="163" y="198"/>
                  </a:cubicBezTo>
                  <a:cubicBezTo>
                    <a:pt x="165" y="198"/>
                    <a:pt x="166" y="198"/>
                    <a:pt x="167" y="199"/>
                  </a:cubicBezTo>
                  <a:close/>
                  <a:moveTo>
                    <a:pt x="188" y="186"/>
                  </a:moveTo>
                  <a:cubicBezTo>
                    <a:pt x="194" y="185"/>
                    <a:pt x="199" y="184"/>
                    <a:pt x="205" y="183"/>
                  </a:cubicBezTo>
                  <a:cubicBezTo>
                    <a:pt x="199" y="186"/>
                    <a:pt x="192" y="187"/>
                    <a:pt x="186" y="188"/>
                  </a:cubicBezTo>
                  <a:cubicBezTo>
                    <a:pt x="187" y="187"/>
                    <a:pt x="188" y="187"/>
                    <a:pt x="188" y="18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141"/>
            <p:cNvSpPr>
              <a:spLocks/>
            </p:cNvSpPr>
            <p:nvPr/>
          </p:nvSpPr>
          <p:spPr bwMode="auto">
            <a:xfrm>
              <a:off x="7426325" y="4841876"/>
              <a:ext cx="23813" cy="38100"/>
            </a:xfrm>
            <a:custGeom>
              <a:avLst/>
              <a:gdLst>
                <a:gd name="T0" fmla="*/ 9 w 14"/>
                <a:gd name="T1" fmla="*/ 18 h 22"/>
                <a:gd name="T2" fmla="*/ 6 w 14"/>
                <a:gd name="T3" fmla="*/ 2 h 22"/>
                <a:gd name="T4" fmla="*/ 0 w 14"/>
                <a:gd name="T5" fmla="*/ 3 h 22"/>
                <a:gd name="T6" fmla="*/ 5 w 14"/>
                <a:gd name="T7" fmla="*/ 21 h 22"/>
                <a:gd name="T8" fmla="*/ 7 w 14"/>
                <a:gd name="T9" fmla="*/ 22 h 22"/>
                <a:gd name="T10" fmla="*/ 11 w 14"/>
                <a:gd name="T11" fmla="*/ 20 h 22"/>
                <a:gd name="T12" fmla="*/ 9 w 14"/>
                <a:gd name="T13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9" y="18"/>
                  </a:moveTo>
                  <a:cubicBezTo>
                    <a:pt x="7" y="13"/>
                    <a:pt x="6" y="8"/>
                    <a:pt x="6" y="2"/>
                  </a:cubicBezTo>
                  <a:cubicBezTo>
                    <a:pt x="6" y="0"/>
                    <a:pt x="0" y="1"/>
                    <a:pt x="0" y="3"/>
                  </a:cubicBezTo>
                  <a:cubicBezTo>
                    <a:pt x="0" y="10"/>
                    <a:pt x="2" y="16"/>
                    <a:pt x="5" y="21"/>
                  </a:cubicBezTo>
                  <a:cubicBezTo>
                    <a:pt x="5" y="22"/>
                    <a:pt x="6" y="22"/>
                    <a:pt x="7" y="22"/>
                  </a:cubicBezTo>
                  <a:cubicBezTo>
                    <a:pt x="9" y="22"/>
                    <a:pt x="10" y="21"/>
                    <a:pt x="11" y="20"/>
                  </a:cubicBezTo>
                  <a:cubicBezTo>
                    <a:pt x="14" y="19"/>
                    <a:pt x="11" y="18"/>
                    <a:pt x="9" y="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142"/>
            <p:cNvSpPr>
              <a:spLocks/>
            </p:cNvSpPr>
            <p:nvPr/>
          </p:nvSpPr>
          <p:spPr bwMode="auto">
            <a:xfrm>
              <a:off x="7448550" y="4852989"/>
              <a:ext cx="19050" cy="26988"/>
            </a:xfrm>
            <a:custGeom>
              <a:avLst/>
              <a:gdLst>
                <a:gd name="T0" fmla="*/ 8 w 11"/>
                <a:gd name="T1" fmla="*/ 8 h 16"/>
                <a:gd name="T2" fmla="*/ 6 w 11"/>
                <a:gd name="T3" fmla="*/ 8 h 16"/>
                <a:gd name="T4" fmla="*/ 6 w 11"/>
                <a:gd name="T5" fmla="*/ 3 h 16"/>
                <a:gd name="T6" fmla="*/ 0 w 11"/>
                <a:gd name="T7" fmla="*/ 4 h 16"/>
                <a:gd name="T8" fmla="*/ 1 w 11"/>
                <a:gd name="T9" fmla="*/ 14 h 16"/>
                <a:gd name="T10" fmla="*/ 5 w 11"/>
                <a:gd name="T11" fmla="*/ 15 h 16"/>
                <a:gd name="T12" fmla="*/ 10 w 11"/>
                <a:gd name="T13" fmla="*/ 10 h 16"/>
                <a:gd name="T14" fmla="*/ 8 w 11"/>
                <a:gd name="T15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6">
                  <a:moveTo>
                    <a:pt x="8" y="8"/>
                  </a:moveTo>
                  <a:cubicBezTo>
                    <a:pt x="8" y="8"/>
                    <a:pt x="7" y="8"/>
                    <a:pt x="6" y="8"/>
                  </a:cubicBezTo>
                  <a:cubicBezTo>
                    <a:pt x="6" y="6"/>
                    <a:pt x="6" y="4"/>
                    <a:pt x="6" y="3"/>
                  </a:cubicBezTo>
                  <a:cubicBezTo>
                    <a:pt x="6" y="0"/>
                    <a:pt x="0" y="1"/>
                    <a:pt x="0" y="4"/>
                  </a:cubicBezTo>
                  <a:cubicBezTo>
                    <a:pt x="1" y="7"/>
                    <a:pt x="1" y="11"/>
                    <a:pt x="1" y="14"/>
                  </a:cubicBezTo>
                  <a:cubicBezTo>
                    <a:pt x="2" y="16"/>
                    <a:pt x="4" y="15"/>
                    <a:pt x="5" y="15"/>
                  </a:cubicBezTo>
                  <a:cubicBezTo>
                    <a:pt x="8" y="14"/>
                    <a:pt x="9" y="12"/>
                    <a:pt x="10" y="10"/>
                  </a:cubicBezTo>
                  <a:cubicBezTo>
                    <a:pt x="11" y="9"/>
                    <a:pt x="9" y="8"/>
                    <a:pt x="8" y="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143"/>
            <p:cNvSpPr>
              <a:spLocks/>
            </p:cNvSpPr>
            <p:nvPr/>
          </p:nvSpPr>
          <p:spPr bwMode="auto">
            <a:xfrm>
              <a:off x="7466013" y="4848226"/>
              <a:ext cx="14288" cy="31750"/>
            </a:xfrm>
            <a:custGeom>
              <a:avLst/>
              <a:gdLst>
                <a:gd name="T0" fmla="*/ 0 w 8"/>
                <a:gd name="T1" fmla="*/ 3 h 18"/>
                <a:gd name="T2" fmla="*/ 2 w 8"/>
                <a:gd name="T3" fmla="*/ 16 h 18"/>
                <a:gd name="T4" fmla="*/ 8 w 8"/>
                <a:gd name="T5" fmla="*/ 14 h 18"/>
                <a:gd name="T6" fmla="*/ 6 w 8"/>
                <a:gd name="T7" fmla="*/ 2 h 18"/>
                <a:gd name="T8" fmla="*/ 0 w 8"/>
                <a:gd name="T9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0" y="3"/>
                  </a:moveTo>
                  <a:cubicBezTo>
                    <a:pt x="0" y="7"/>
                    <a:pt x="1" y="12"/>
                    <a:pt x="2" y="16"/>
                  </a:cubicBezTo>
                  <a:cubicBezTo>
                    <a:pt x="3" y="18"/>
                    <a:pt x="8" y="16"/>
                    <a:pt x="8" y="14"/>
                  </a:cubicBezTo>
                  <a:cubicBezTo>
                    <a:pt x="6" y="11"/>
                    <a:pt x="6" y="6"/>
                    <a:pt x="6" y="2"/>
                  </a:cubicBezTo>
                  <a:cubicBezTo>
                    <a:pt x="6" y="0"/>
                    <a:pt x="0" y="1"/>
                    <a:pt x="0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144"/>
            <p:cNvSpPr>
              <a:spLocks/>
            </p:cNvSpPr>
            <p:nvPr/>
          </p:nvSpPr>
          <p:spPr bwMode="auto">
            <a:xfrm>
              <a:off x="7483475" y="4841876"/>
              <a:ext cx="36513" cy="39688"/>
            </a:xfrm>
            <a:custGeom>
              <a:avLst/>
              <a:gdLst>
                <a:gd name="T0" fmla="*/ 15 w 21"/>
                <a:gd name="T1" fmla="*/ 9 h 23"/>
                <a:gd name="T2" fmla="*/ 14 w 21"/>
                <a:gd name="T3" fmla="*/ 12 h 23"/>
                <a:gd name="T4" fmla="*/ 12 w 21"/>
                <a:gd name="T5" fmla="*/ 12 h 23"/>
                <a:gd name="T6" fmla="*/ 12 w 21"/>
                <a:gd name="T7" fmla="*/ 3 h 23"/>
                <a:gd name="T8" fmla="*/ 7 w 21"/>
                <a:gd name="T9" fmla="*/ 3 h 23"/>
                <a:gd name="T10" fmla="*/ 7 w 21"/>
                <a:gd name="T11" fmla="*/ 17 h 23"/>
                <a:gd name="T12" fmla="*/ 7 w 21"/>
                <a:gd name="T13" fmla="*/ 17 h 23"/>
                <a:gd name="T14" fmla="*/ 2 w 21"/>
                <a:gd name="T15" fmla="*/ 19 h 23"/>
                <a:gd name="T16" fmla="*/ 1 w 21"/>
                <a:gd name="T17" fmla="*/ 22 h 23"/>
                <a:gd name="T18" fmla="*/ 5 w 21"/>
                <a:gd name="T19" fmla="*/ 22 h 23"/>
                <a:gd name="T20" fmla="*/ 20 w 21"/>
                <a:gd name="T21" fmla="*/ 8 h 23"/>
                <a:gd name="T22" fmla="*/ 15 w 21"/>
                <a:gd name="T23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3">
                  <a:moveTo>
                    <a:pt x="15" y="9"/>
                  </a:moveTo>
                  <a:cubicBezTo>
                    <a:pt x="15" y="10"/>
                    <a:pt x="14" y="11"/>
                    <a:pt x="14" y="12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2" y="9"/>
                    <a:pt x="12" y="6"/>
                    <a:pt x="12" y="3"/>
                  </a:cubicBezTo>
                  <a:cubicBezTo>
                    <a:pt x="12" y="0"/>
                    <a:pt x="7" y="1"/>
                    <a:pt x="7" y="3"/>
                  </a:cubicBezTo>
                  <a:cubicBezTo>
                    <a:pt x="7" y="8"/>
                    <a:pt x="7" y="13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5" y="18"/>
                    <a:pt x="4" y="18"/>
                    <a:pt x="2" y="19"/>
                  </a:cubicBezTo>
                  <a:cubicBezTo>
                    <a:pt x="1" y="19"/>
                    <a:pt x="0" y="21"/>
                    <a:pt x="1" y="22"/>
                  </a:cubicBezTo>
                  <a:cubicBezTo>
                    <a:pt x="2" y="23"/>
                    <a:pt x="4" y="23"/>
                    <a:pt x="5" y="22"/>
                  </a:cubicBezTo>
                  <a:cubicBezTo>
                    <a:pt x="12" y="20"/>
                    <a:pt x="20" y="17"/>
                    <a:pt x="20" y="8"/>
                  </a:cubicBezTo>
                  <a:cubicBezTo>
                    <a:pt x="21" y="5"/>
                    <a:pt x="15" y="6"/>
                    <a:pt x="15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145"/>
            <p:cNvSpPr>
              <a:spLocks/>
            </p:cNvSpPr>
            <p:nvPr/>
          </p:nvSpPr>
          <p:spPr bwMode="auto">
            <a:xfrm>
              <a:off x="7164388" y="4057651"/>
              <a:ext cx="136525" cy="49213"/>
            </a:xfrm>
            <a:custGeom>
              <a:avLst/>
              <a:gdLst>
                <a:gd name="T0" fmla="*/ 75 w 79"/>
                <a:gd name="T1" fmla="*/ 1 h 28"/>
                <a:gd name="T2" fmla="*/ 3 w 79"/>
                <a:gd name="T3" fmla="*/ 26 h 28"/>
                <a:gd name="T4" fmla="*/ 7 w 79"/>
                <a:gd name="T5" fmla="*/ 27 h 28"/>
                <a:gd name="T6" fmla="*/ 74 w 79"/>
                <a:gd name="T7" fmla="*/ 3 h 28"/>
                <a:gd name="T8" fmla="*/ 75 w 79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28">
                  <a:moveTo>
                    <a:pt x="75" y="1"/>
                  </a:moveTo>
                  <a:cubicBezTo>
                    <a:pt x="49" y="4"/>
                    <a:pt x="22" y="7"/>
                    <a:pt x="3" y="26"/>
                  </a:cubicBezTo>
                  <a:cubicBezTo>
                    <a:pt x="0" y="28"/>
                    <a:pt x="6" y="28"/>
                    <a:pt x="7" y="27"/>
                  </a:cubicBezTo>
                  <a:cubicBezTo>
                    <a:pt x="25" y="9"/>
                    <a:pt x="50" y="7"/>
                    <a:pt x="74" y="3"/>
                  </a:cubicBezTo>
                  <a:cubicBezTo>
                    <a:pt x="77" y="3"/>
                    <a:pt x="79" y="0"/>
                    <a:pt x="7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146"/>
            <p:cNvSpPr>
              <a:spLocks/>
            </p:cNvSpPr>
            <p:nvPr/>
          </p:nvSpPr>
          <p:spPr bwMode="auto">
            <a:xfrm>
              <a:off x="7199313" y="4257676"/>
              <a:ext cx="155575" cy="44450"/>
            </a:xfrm>
            <a:custGeom>
              <a:avLst/>
              <a:gdLst>
                <a:gd name="T0" fmla="*/ 84 w 90"/>
                <a:gd name="T1" fmla="*/ 2 h 26"/>
                <a:gd name="T2" fmla="*/ 6 w 90"/>
                <a:gd name="T3" fmla="*/ 24 h 26"/>
                <a:gd name="T4" fmla="*/ 3 w 90"/>
                <a:gd name="T5" fmla="*/ 26 h 26"/>
                <a:gd name="T6" fmla="*/ 89 w 90"/>
                <a:gd name="T7" fmla="*/ 1 h 26"/>
                <a:gd name="T8" fmla="*/ 84 w 90"/>
                <a:gd name="T9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6">
                  <a:moveTo>
                    <a:pt x="84" y="2"/>
                  </a:moveTo>
                  <a:cubicBezTo>
                    <a:pt x="62" y="21"/>
                    <a:pt x="33" y="20"/>
                    <a:pt x="6" y="24"/>
                  </a:cubicBezTo>
                  <a:cubicBezTo>
                    <a:pt x="5" y="24"/>
                    <a:pt x="0" y="26"/>
                    <a:pt x="3" y="26"/>
                  </a:cubicBezTo>
                  <a:cubicBezTo>
                    <a:pt x="33" y="22"/>
                    <a:pt x="65" y="22"/>
                    <a:pt x="89" y="1"/>
                  </a:cubicBezTo>
                  <a:cubicBezTo>
                    <a:pt x="90" y="0"/>
                    <a:pt x="85" y="1"/>
                    <a:pt x="84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147"/>
            <p:cNvSpPr>
              <a:spLocks noEditPoints="1"/>
            </p:cNvSpPr>
            <p:nvPr/>
          </p:nvSpPr>
          <p:spPr bwMode="auto">
            <a:xfrm>
              <a:off x="7259638" y="4125914"/>
              <a:ext cx="201713" cy="73025"/>
            </a:xfrm>
            <a:custGeom>
              <a:avLst/>
              <a:gdLst>
                <a:gd name="T0" fmla="*/ 4 w 116"/>
                <a:gd name="T1" fmla="*/ 42 h 42"/>
                <a:gd name="T2" fmla="*/ 106 w 116"/>
                <a:gd name="T3" fmla="*/ 10 h 42"/>
                <a:gd name="T4" fmla="*/ 106 w 116"/>
                <a:gd name="T5" fmla="*/ 10 h 42"/>
                <a:gd name="T6" fmla="*/ 113 w 116"/>
                <a:gd name="T7" fmla="*/ 4 h 42"/>
                <a:gd name="T8" fmla="*/ 109 w 116"/>
                <a:gd name="T9" fmla="*/ 2 h 42"/>
                <a:gd name="T10" fmla="*/ 26 w 116"/>
                <a:gd name="T11" fmla="*/ 33 h 42"/>
                <a:gd name="T12" fmla="*/ 26 w 116"/>
                <a:gd name="T13" fmla="*/ 37 h 42"/>
                <a:gd name="T14" fmla="*/ 34 w 116"/>
                <a:gd name="T15" fmla="*/ 37 h 42"/>
                <a:gd name="T16" fmla="*/ 5 w 116"/>
                <a:gd name="T17" fmla="*/ 39 h 42"/>
                <a:gd name="T18" fmla="*/ 4 w 116"/>
                <a:gd name="T19" fmla="*/ 42 h 42"/>
                <a:gd name="T20" fmla="*/ 67 w 116"/>
                <a:gd name="T21" fmla="*/ 31 h 42"/>
                <a:gd name="T22" fmla="*/ 64 w 116"/>
                <a:gd name="T23" fmla="*/ 32 h 42"/>
                <a:gd name="T24" fmla="*/ 67 w 116"/>
                <a:gd name="T25" fmla="*/ 31 h 42"/>
                <a:gd name="T26" fmla="*/ 76 w 116"/>
                <a:gd name="T27" fmla="*/ 28 h 42"/>
                <a:gd name="T28" fmla="*/ 74 w 116"/>
                <a:gd name="T29" fmla="*/ 29 h 42"/>
                <a:gd name="T30" fmla="*/ 76 w 116"/>
                <a:gd name="T31" fmla="*/ 28 h 42"/>
                <a:gd name="T32" fmla="*/ 73 w 116"/>
                <a:gd name="T33" fmla="*/ 29 h 42"/>
                <a:gd name="T34" fmla="*/ 68 w 116"/>
                <a:gd name="T35" fmla="*/ 31 h 42"/>
                <a:gd name="T36" fmla="*/ 73 w 116"/>
                <a:gd name="T37" fmla="*/ 2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6" h="42">
                  <a:moveTo>
                    <a:pt x="4" y="42"/>
                  </a:moveTo>
                  <a:cubicBezTo>
                    <a:pt x="39" y="40"/>
                    <a:pt x="82" y="39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9" y="8"/>
                    <a:pt x="111" y="6"/>
                    <a:pt x="113" y="4"/>
                  </a:cubicBezTo>
                  <a:cubicBezTo>
                    <a:pt x="116" y="1"/>
                    <a:pt x="110" y="0"/>
                    <a:pt x="109" y="2"/>
                  </a:cubicBezTo>
                  <a:cubicBezTo>
                    <a:pt x="87" y="24"/>
                    <a:pt x="57" y="33"/>
                    <a:pt x="26" y="33"/>
                  </a:cubicBezTo>
                  <a:cubicBezTo>
                    <a:pt x="23" y="33"/>
                    <a:pt x="22" y="37"/>
                    <a:pt x="26" y="37"/>
                  </a:cubicBezTo>
                  <a:cubicBezTo>
                    <a:pt x="29" y="37"/>
                    <a:pt x="31" y="37"/>
                    <a:pt x="34" y="37"/>
                  </a:cubicBezTo>
                  <a:cubicBezTo>
                    <a:pt x="24" y="38"/>
                    <a:pt x="14" y="38"/>
                    <a:pt x="5" y="39"/>
                  </a:cubicBezTo>
                  <a:cubicBezTo>
                    <a:pt x="2" y="39"/>
                    <a:pt x="0" y="42"/>
                    <a:pt x="4" y="42"/>
                  </a:cubicBezTo>
                  <a:close/>
                  <a:moveTo>
                    <a:pt x="67" y="31"/>
                  </a:moveTo>
                  <a:cubicBezTo>
                    <a:pt x="66" y="32"/>
                    <a:pt x="65" y="32"/>
                    <a:pt x="64" y="32"/>
                  </a:cubicBezTo>
                  <a:cubicBezTo>
                    <a:pt x="65" y="32"/>
                    <a:pt x="66" y="32"/>
                    <a:pt x="67" y="31"/>
                  </a:cubicBezTo>
                  <a:close/>
                  <a:moveTo>
                    <a:pt x="76" y="28"/>
                  </a:moveTo>
                  <a:cubicBezTo>
                    <a:pt x="75" y="28"/>
                    <a:pt x="75" y="29"/>
                    <a:pt x="74" y="29"/>
                  </a:cubicBezTo>
                  <a:cubicBezTo>
                    <a:pt x="75" y="29"/>
                    <a:pt x="75" y="28"/>
                    <a:pt x="76" y="28"/>
                  </a:cubicBezTo>
                  <a:close/>
                  <a:moveTo>
                    <a:pt x="73" y="29"/>
                  </a:moveTo>
                  <a:cubicBezTo>
                    <a:pt x="71" y="30"/>
                    <a:pt x="69" y="30"/>
                    <a:pt x="68" y="31"/>
                  </a:cubicBezTo>
                  <a:cubicBezTo>
                    <a:pt x="69" y="30"/>
                    <a:pt x="71" y="30"/>
                    <a:pt x="73" y="2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148"/>
            <p:cNvSpPr>
              <a:spLocks noEditPoints="1"/>
            </p:cNvSpPr>
            <p:nvPr/>
          </p:nvSpPr>
          <p:spPr bwMode="auto">
            <a:xfrm>
              <a:off x="7307263" y="3679826"/>
              <a:ext cx="422275" cy="477838"/>
            </a:xfrm>
            <a:custGeom>
              <a:avLst/>
              <a:gdLst>
                <a:gd name="T0" fmla="*/ 215 w 244"/>
                <a:gd name="T1" fmla="*/ 145 h 275"/>
                <a:gd name="T2" fmla="*/ 215 w 244"/>
                <a:gd name="T3" fmla="*/ 146 h 275"/>
                <a:gd name="T4" fmla="*/ 195 w 244"/>
                <a:gd name="T5" fmla="*/ 1 h 275"/>
                <a:gd name="T6" fmla="*/ 189 w 244"/>
                <a:gd name="T7" fmla="*/ 2 h 275"/>
                <a:gd name="T8" fmla="*/ 216 w 244"/>
                <a:gd name="T9" fmla="*/ 32 h 275"/>
                <a:gd name="T10" fmla="*/ 215 w 244"/>
                <a:gd name="T11" fmla="*/ 33 h 275"/>
                <a:gd name="T12" fmla="*/ 148 w 244"/>
                <a:gd name="T13" fmla="*/ 93 h 275"/>
                <a:gd name="T14" fmla="*/ 152 w 244"/>
                <a:gd name="T15" fmla="*/ 94 h 275"/>
                <a:gd name="T16" fmla="*/ 224 w 244"/>
                <a:gd name="T17" fmla="*/ 51 h 275"/>
                <a:gd name="T18" fmla="*/ 224 w 244"/>
                <a:gd name="T19" fmla="*/ 52 h 275"/>
                <a:gd name="T20" fmla="*/ 223 w 244"/>
                <a:gd name="T21" fmla="*/ 53 h 275"/>
                <a:gd name="T22" fmla="*/ 221 w 244"/>
                <a:gd name="T23" fmla="*/ 69 h 275"/>
                <a:gd name="T24" fmla="*/ 226 w 244"/>
                <a:gd name="T25" fmla="*/ 68 h 275"/>
                <a:gd name="T26" fmla="*/ 227 w 244"/>
                <a:gd name="T27" fmla="*/ 66 h 275"/>
                <a:gd name="T28" fmla="*/ 201 w 244"/>
                <a:gd name="T29" fmla="*/ 161 h 275"/>
                <a:gd name="T30" fmla="*/ 120 w 244"/>
                <a:gd name="T31" fmla="*/ 204 h 275"/>
                <a:gd name="T32" fmla="*/ 121 w 244"/>
                <a:gd name="T33" fmla="*/ 208 h 275"/>
                <a:gd name="T34" fmla="*/ 192 w 244"/>
                <a:gd name="T35" fmla="*/ 174 h 275"/>
                <a:gd name="T36" fmla="*/ 90 w 244"/>
                <a:gd name="T37" fmla="*/ 247 h 275"/>
                <a:gd name="T38" fmla="*/ 88 w 244"/>
                <a:gd name="T39" fmla="*/ 249 h 275"/>
                <a:gd name="T40" fmla="*/ 41 w 244"/>
                <a:gd name="T41" fmla="*/ 264 h 275"/>
                <a:gd name="T42" fmla="*/ 40 w 244"/>
                <a:gd name="T43" fmla="*/ 267 h 275"/>
                <a:gd name="T44" fmla="*/ 72 w 244"/>
                <a:gd name="T45" fmla="*/ 259 h 275"/>
                <a:gd name="T46" fmla="*/ 6 w 244"/>
                <a:gd name="T47" fmla="*/ 271 h 275"/>
                <a:gd name="T48" fmla="*/ 4 w 244"/>
                <a:gd name="T49" fmla="*/ 274 h 275"/>
                <a:gd name="T50" fmla="*/ 91 w 244"/>
                <a:gd name="T51" fmla="*/ 252 h 275"/>
                <a:gd name="T52" fmla="*/ 92 w 244"/>
                <a:gd name="T53" fmla="*/ 250 h 275"/>
                <a:gd name="T54" fmla="*/ 93 w 244"/>
                <a:gd name="T55" fmla="*/ 250 h 275"/>
                <a:gd name="T56" fmla="*/ 93 w 244"/>
                <a:gd name="T57" fmla="*/ 248 h 275"/>
                <a:gd name="T58" fmla="*/ 203 w 244"/>
                <a:gd name="T59" fmla="*/ 165 h 275"/>
                <a:gd name="T60" fmla="*/ 220 w 244"/>
                <a:gd name="T61" fmla="*/ 147 h 275"/>
                <a:gd name="T62" fmla="*/ 215 w 244"/>
                <a:gd name="T63" fmla="*/ 145 h 275"/>
                <a:gd name="T64" fmla="*/ 167 w 244"/>
                <a:gd name="T65" fmla="*/ 83 h 275"/>
                <a:gd name="T66" fmla="*/ 218 w 244"/>
                <a:gd name="T67" fmla="*/ 37 h 275"/>
                <a:gd name="T68" fmla="*/ 223 w 244"/>
                <a:gd name="T69" fmla="*/ 48 h 275"/>
                <a:gd name="T70" fmla="*/ 167 w 244"/>
                <a:gd name="T71" fmla="*/ 83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4" h="275">
                  <a:moveTo>
                    <a:pt x="215" y="145"/>
                  </a:moveTo>
                  <a:cubicBezTo>
                    <a:pt x="215" y="146"/>
                    <a:pt x="215" y="146"/>
                    <a:pt x="215" y="146"/>
                  </a:cubicBezTo>
                  <a:cubicBezTo>
                    <a:pt x="242" y="96"/>
                    <a:pt x="244" y="40"/>
                    <a:pt x="195" y="1"/>
                  </a:cubicBezTo>
                  <a:cubicBezTo>
                    <a:pt x="194" y="0"/>
                    <a:pt x="189" y="2"/>
                    <a:pt x="189" y="2"/>
                  </a:cubicBezTo>
                  <a:cubicBezTo>
                    <a:pt x="201" y="12"/>
                    <a:pt x="210" y="22"/>
                    <a:pt x="216" y="32"/>
                  </a:cubicBezTo>
                  <a:cubicBezTo>
                    <a:pt x="215" y="32"/>
                    <a:pt x="215" y="33"/>
                    <a:pt x="215" y="33"/>
                  </a:cubicBezTo>
                  <a:cubicBezTo>
                    <a:pt x="200" y="61"/>
                    <a:pt x="173" y="75"/>
                    <a:pt x="148" y="93"/>
                  </a:cubicBezTo>
                  <a:cubicBezTo>
                    <a:pt x="146" y="95"/>
                    <a:pt x="151" y="94"/>
                    <a:pt x="152" y="94"/>
                  </a:cubicBezTo>
                  <a:cubicBezTo>
                    <a:pt x="177" y="81"/>
                    <a:pt x="203" y="70"/>
                    <a:pt x="224" y="51"/>
                  </a:cubicBezTo>
                  <a:cubicBezTo>
                    <a:pt x="224" y="51"/>
                    <a:pt x="224" y="51"/>
                    <a:pt x="224" y="52"/>
                  </a:cubicBezTo>
                  <a:cubicBezTo>
                    <a:pt x="223" y="52"/>
                    <a:pt x="223" y="52"/>
                    <a:pt x="223" y="53"/>
                  </a:cubicBezTo>
                  <a:cubicBezTo>
                    <a:pt x="224" y="58"/>
                    <a:pt x="223" y="64"/>
                    <a:pt x="221" y="69"/>
                  </a:cubicBezTo>
                  <a:cubicBezTo>
                    <a:pt x="220" y="70"/>
                    <a:pt x="226" y="70"/>
                    <a:pt x="226" y="68"/>
                  </a:cubicBezTo>
                  <a:cubicBezTo>
                    <a:pt x="227" y="67"/>
                    <a:pt x="227" y="66"/>
                    <a:pt x="227" y="66"/>
                  </a:cubicBezTo>
                  <a:cubicBezTo>
                    <a:pt x="231" y="97"/>
                    <a:pt x="220" y="131"/>
                    <a:pt x="201" y="161"/>
                  </a:cubicBezTo>
                  <a:cubicBezTo>
                    <a:pt x="179" y="182"/>
                    <a:pt x="150" y="195"/>
                    <a:pt x="120" y="204"/>
                  </a:cubicBezTo>
                  <a:cubicBezTo>
                    <a:pt x="117" y="205"/>
                    <a:pt x="118" y="209"/>
                    <a:pt x="121" y="208"/>
                  </a:cubicBezTo>
                  <a:cubicBezTo>
                    <a:pt x="146" y="200"/>
                    <a:pt x="171" y="189"/>
                    <a:pt x="192" y="174"/>
                  </a:cubicBezTo>
                  <a:cubicBezTo>
                    <a:pt x="165" y="209"/>
                    <a:pt x="127" y="238"/>
                    <a:pt x="90" y="247"/>
                  </a:cubicBezTo>
                  <a:cubicBezTo>
                    <a:pt x="88" y="248"/>
                    <a:pt x="88" y="249"/>
                    <a:pt x="88" y="249"/>
                  </a:cubicBezTo>
                  <a:cubicBezTo>
                    <a:pt x="73" y="256"/>
                    <a:pt x="58" y="262"/>
                    <a:pt x="41" y="264"/>
                  </a:cubicBezTo>
                  <a:cubicBezTo>
                    <a:pt x="39" y="264"/>
                    <a:pt x="37" y="267"/>
                    <a:pt x="40" y="267"/>
                  </a:cubicBezTo>
                  <a:cubicBezTo>
                    <a:pt x="51" y="265"/>
                    <a:pt x="62" y="262"/>
                    <a:pt x="72" y="259"/>
                  </a:cubicBezTo>
                  <a:cubicBezTo>
                    <a:pt x="51" y="268"/>
                    <a:pt x="29" y="272"/>
                    <a:pt x="6" y="271"/>
                  </a:cubicBezTo>
                  <a:cubicBezTo>
                    <a:pt x="4" y="271"/>
                    <a:pt x="0" y="274"/>
                    <a:pt x="4" y="274"/>
                  </a:cubicBezTo>
                  <a:cubicBezTo>
                    <a:pt x="35" y="275"/>
                    <a:pt x="64" y="268"/>
                    <a:pt x="91" y="252"/>
                  </a:cubicBezTo>
                  <a:cubicBezTo>
                    <a:pt x="92" y="251"/>
                    <a:pt x="92" y="251"/>
                    <a:pt x="92" y="250"/>
                  </a:cubicBezTo>
                  <a:cubicBezTo>
                    <a:pt x="92" y="250"/>
                    <a:pt x="92" y="250"/>
                    <a:pt x="93" y="250"/>
                  </a:cubicBezTo>
                  <a:cubicBezTo>
                    <a:pt x="94" y="249"/>
                    <a:pt x="94" y="249"/>
                    <a:pt x="93" y="248"/>
                  </a:cubicBezTo>
                  <a:cubicBezTo>
                    <a:pt x="133" y="237"/>
                    <a:pt x="175" y="205"/>
                    <a:pt x="203" y="165"/>
                  </a:cubicBezTo>
                  <a:cubicBezTo>
                    <a:pt x="209" y="159"/>
                    <a:pt x="214" y="153"/>
                    <a:pt x="220" y="147"/>
                  </a:cubicBezTo>
                  <a:cubicBezTo>
                    <a:pt x="222" y="144"/>
                    <a:pt x="216" y="144"/>
                    <a:pt x="215" y="145"/>
                  </a:cubicBezTo>
                  <a:close/>
                  <a:moveTo>
                    <a:pt x="167" y="83"/>
                  </a:moveTo>
                  <a:cubicBezTo>
                    <a:pt x="187" y="70"/>
                    <a:pt x="206" y="57"/>
                    <a:pt x="218" y="37"/>
                  </a:cubicBezTo>
                  <a:cubicBezTo>
                    <a:pt x="220" y="40"/>
                    <a:pt x="221" y="44"/>
                    <a:pt x="223" y="48"/>
                  </a:cubicBezTo>
                  <a:cubicBezTo>
                    <a:pt x="207" y="63"/>
                    <a:pt x="187" y="74"/>
                    <a:pt x="167" y="8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149"/>
            <p:cNvSpPr>
              <a:spLocks/>
            </p:cNvSpPr>
            <p:nvPr/>
          </p:nvSpPr>
          <p:spPr bwMode="auto">
            <a:xfrm>
              <a:off x="7432675" y="3798889"/>
              <a:ext cx="138113" cy="82550"/>
            </a:xfrm>
            <a:custGeom>
              <a:avLst/>
              <a:gdLst>
                <a:gd name="T0" fmla="*/ 72 w 79"/>
                <a:gd name="T1" fmla="*/ 2 h 48"/>
                <a:gd name="T2" fmla="*/ 4 w 79"/>
                <a:gd name="T3" fmla="*/ 46 h 48"/>
                <a:gd name="T4" fmla="*/ 7 w 79"/>
                <a:gd name="T5" fmla="*/ 48 h 48"/>
                <a:gd name="T6" fmla="*/ 76 w 79"/>
                <a:gd name="T7" fmla="*/ 2 h 48"/>
                <a:gd name="T8" fmla="*/ 72 w 79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48">
                  <a:moveTo>
                    <a:pt x="72" y="2"/>
                  </a:moveTo>
                  <a:cubicBezTo>
                    <a:pt x="50" y="18"/>
                    <a:pt x="27" y="33"/>
                    <a:pt x="4" y="46"/>
                  </a:cubicBezTo>
                  <a:cubicBezTo>
                    <a:pt x="0" y="48"/>
                    <a:pt x="5" y="48"/>
                    <a:pt x="7" y="48"/>
                  </a:cubicBezTo>
                  <a:cubicBezTo>
                    <a:pt x="31" y="34"/>
                    <a:pt x="54" y="19"/>
                    <a:pt x="76" y="2"/>
                  </a:cubicBezTo>
                  <a:cubicBezTo>
                    <a:pt x="79" y="0"/>
                    <a:pt x="73" y="1"/>
                    <a:pt x="72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37" name="组合 336"/>
          <p:cNvGrpSpPr/>
          <p:nvPr/>
        </p:nvGrpSpPr>
        <p:grpSpPr>
          <a:xfrm>
            <a:off x="10092526" y="5130624"/>
            <a:ext cx="1733003" cy="1392949"/>
            <a:chOff x="2551906" y="765498"/>
            <a:chExt cx="1022350" cy="920751"/>
          </a:xfrm>
        </p:grpSpPr>
        <p:sp>
          <p:nvSpPr>
            <p:cNvPr id="338" name="Freeform 30"/>
            <p:cNvSpPr>
              <a:spLocks/>
            </p:cNvSpPr>
            <p:nvPr/>
          </p:nvSpPr>
          <p:spPr bwMode="auto">
            <a:xfrm>
              <a:off x="3186906" y="811536"/>
              <a:ext cx="7938" cy="6350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1 h 4"/>
                <a:gd name="T4" fmla="*/ 0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0"/>
                    <a:pt x="3" y="1"/>
                    <a:pt x="4" y="1"/>
                  </a:cubicBezTo>
                  <a:cubicBezTo>
                    <a:pt x="3" y="4"/>
                    <a:pt x="2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1"/>
            <p:cNvSpPr>
              <a:spLocks/>
            </p:cNvSpPr>
            <p:nvPr/>
          </p:nvSpPr>
          <p:spPr bwMode="auto">
            <a:xfrm>
              <a:off x="3352006" y="830586"/>
              <a:ext cx="34925" cy="19050"/>
            </a:xfrm>
            <a:custGeom>
              <a:avLst/>
              <a:gdLst>
                <a:gd name="T0" fmla="*/ 20 w 20"/>
                <a:gd name="T1" fmla="*/ 6 h 11"/>
                <a:gd name="T2" fmla="*/ 0 w 20"/>
                <a:gd name="T3" fmla="*/ 10 h 11"/>
                <a:gd name="T4" fmla="*/ 3 w 20"/>
                <a:gd name="T5" fmla="*/ 9 h 11"/>
                <a:gd name="T6" fmla="*/ 16 w 20"/>
                <a:gd name="T7" fmla="*/ 1 h 11"/>
                <a:gd name="T8" fmla="*/ 20 w 20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20" y="6"/>
                  </a:moveTo>
                  <a:cubicBezTo>
                    <a:pt x="13" y="0"/>
                    <a:pt x="7" y="11"/>
                    <a:pt x="0" y="10"/>
                  </a:cubicBezTo>
                  <a:cubicBezTo>
                    <a:pt x="0" y="9"/>
                    <a:pt x="2" y="8"/>
                    <a:pt x="3" y="9"/>
                  </a:cubicBezTo>
                  <a:cubicBezTo>
                    <a:pt x="6" y="5"/>
                    <a:pt x="12" y="4"/>
                    <a:pt x="16" y="1"/>
                  </a:cubicBezTo>
                  <a:cubicBezTo>
                    <a:pt x="18" y="2"/>
                    <a:pt x="20" y="4"/>
                    <a:pt x="20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2"/>
            <p:cNvSpPr>
              <a:spLocks/>
            </p:cNvSpPr>
            <p:nvPr/>
          </p:nvSpPr>
          <p:spPr bwMode="auto">
            <a:xfrm>
              <a:off x="3382169" y="854398"/>
              <a:ext cx="42863" cy="19050"/>
            </a:xfrm>
            <a:custGeom>
              <a:avLst/>
              <a:gdLst>
                <a:gd name="T0" fmla="*/ 25 w 25"/>
                <a:gd name="T1" fmla="*/ 1 h 11"/>
                <a:gd name="T2" fmla="*/ 2 w 25"/>
                <a:gd name="T3" fmla="*/ 10 h 11"/>
                <a:gd name="T4" fmla="*/ 1 w 25"/>
                <a:gd name="T5" fmla="*/ 7 h 11"/>
                <a:gd name="T6" fmla="*/ 15 w 25"/>
                <a:gd name="T7" fmla="*/ 3 h 11"/>
                <a:gd name="T8" fmla="*/ 22 w 25"/>
                <a:gd name="T9" fmla="*/ 0 h 11"/>
                <a:gd name="T10" fmla="*/ 25 w 25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1">
                  <a:moveTo>
                    <a:pt x="25" y="1"/>
                  </a:moveTo>
                  <a:cubicBezTo>
                    <a:pt x="17" y="4"/>
                    <a:pt x="7" y="5"/>
                    <a:pt x="2" y="10"/>
                  </a:cubicBezTo>
                  <a:cubicBezTo>
                    <a:pt x="0" y="11"/>
                    <a:pt x="1" y="8"/>
                    <a:pt x="1" y="7"/>
                  </a:cubicBezTo>
                  <a:cubicBezTo>
                    <a:pt x="5" y="4"/>
                    <a:pt x="10" y="4"/>
                    <a:pt x="15" y="3"/>
                  </a:cubicBezTo>
                  <a:cubicBezTo>
                    <a:pt x="18" y="2"/>
                    <a:pt x="19" y="0"/>
                    <a:pt x="22" y="0"/>
                  </a:cubicBezTo>
                  <a:cubicBezTo>
                    <a:pt x="23" y="0"/>
                    <a:pt x="24" y="1"/>
                    <a:pt x="2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"/>
            <p:cNvSpPr>
              <a:spLocks/>
            </p:cNvSpPr>
            <p:nvPr/>
          </p:nvSpPr>
          <p:spPr bwMode="auto">
            <a:xfrm>
              <a:off x="3452019" y="873448"/>
              <a:ext cx="4763" cy="1588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4"/>
            <p:cNvSpPr>
              <a:spLocks/>
            </p:cNvSpPr>
            <p:nvPr/>
          </p:nvSpPr>
          <p:spPr bwMode="auto">
            <a:xfrm>
              <a:off x="2947194" y="878211"/>
              <a:ext cx="44450" cy="25400"/>
            </a:xfrm>
            <a:custGeom>
              <a:avLst/>
              <a:gdLst>
                <a:gd name="T0" fmla="*/ 26 w 26"/>
                <a:gd name="T1" fmla="*/ 14 h 14"/>
                <a:gd name="T2" fmla="*/ 0 w 26"/>
                <a:gd name="T3" fmla="*/ 3 h 14"/>
                <a:gd name="T4" fmla="*/ 2 w 26"/>
                <a:gd name="T5" fmla="*/ 0 h 14"/>
                <a:gd name="T6" fmla="*/ 26 w 26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4">
                  <a:moveTo>
                    <a:pt x="26" y="14"/>
                  </a:moveTo>
                  <a:cubicBezTo>
                    <a:pt x="17" y="11"/>
                    <a:pt x="9" y="7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9" y="6"/>
                    <a:pt x="19" y="9"/>
                    <a:pt x="26" y="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5"/>
            <p:cNvSpPr>
              <a:spLocks/>
            </p:cNvSpPr>
            <p:nvPr/>
          </p:nvSpPr>
          <p:spPr bwMode="auto">
            <a:xfrm>
              <a:off x="3336131" y="881386"/>
              <a:ext cx="7938" cy="3175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1 h 2"/>
                <a:gd name="T4" fmla="*/ 0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2" y="0"/>
                    <a:pt x="3" y="1"/>
                    <a:pt x="4" y="1"/>
                  </a:cubicBezTo>
                  <a:cubicBezTo>
                    <a:pt x="4" y="2"/>
                    <a:pt x="0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6"/>
            <p:cNvSpPr>
              <a:spLocks/>
            </p:cNvSpPr>
            <p:nvPr/>
          </p:nvSpPr>
          <p:spPr bwMode="auto">
            <a:xfrm>
              <a:off x="2974181" y="881386"/>
              <a:ext cx="12700" cy="6350"/>
            </a:xfrm>
            <a:custGeom>
              <a:avLst/>
              <a:gdLst>
                <a:gd name="T0" fmla="*/ 0 w 7"/>
                <a:gd name="T1" fmla="*/ 1 h 4"/>
                <a:gd name="T2" fmla="*/ 7 w 7"/>
                <a:gd name="T3" fmla="*/ 4 h 4"/>
                <a:gd name="T4" fmla="*/ 0 w 7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0" y="1"/>
                  </a:moveTo>
                  <a:cubicBezTo>
                    <a:pt x="3" y="0"/>
                    <a:pt x="6" y="2"/>
                    <a:pt x="7" y="4"/>
                  </a:cubicBezTo>
                  <a:cubicBezTo>
                    <a:pt x="3" y="4"/>
                    <a:pt x="3" y="2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7"/>
            <p:cNvSpPr>
              <a:spLocks/>
            </p:cNvSpPr>
            <p:nvPr/>
          </p:nvSpPr>
          <p:spPr bwMode="auto">
            <a:xfrm>
              <a:off x="2986881" y="887736"/>
              <a:ext cx="23813" cy="14288"/>
            </a:xfrm>
            <a:custGeom>
              <a:avLst/>
              <a:gdLst>
                <a:gd name="T0" fmla="*/ 0 w 14"/>
                <a:gd name="T1" fmla="*/ 0 h 8"/>
                <a:gd name="T2" fmla="*/ 1 w 14"/>
                <a:gd name="T3" fmla="*/ 0 h 8"/>
                <a:gd name="T4" fmla="*/ 14 w 14"/>
                <a:gd name="T5" fmla="*/ 8 h 8"/>
                <a:gd name="T6" fmla="*/ 0 w 14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8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4" y="3"/>
                    <a:pt x="11" y="3"/>
                    <a:pt x="14" y="8"/>
                  </a:cubicBezTo>
                  <a:cubicBezTo>
                    <a:pt x="8" y="6"/>
                    <a:pt x="3" y="4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8"/>
            <p:cNvSpPr>
              <a:spLocks/>
            </p:cNvSpPr>
            <p:nvPr/>
          </p:nvSpPr>
          <p:spPr bwMode="auto">
            <a:xfrm>
              <a:off x="3442494" y="889323"/>
              <a:ext cx="53975" cy="23813"/>
            </a:xfrm>
            <a:custGeom>
              <a:avLst/>
              <a:gdLst>
                <a:gd name="T0" fmla="*/ 30 w 31"/>
                <a:gd name="T1" fmla="*/ 3 h 14"/>
                <a:gd name="T2" fmla="*/ 2 w 31"/>
                <a:gd name="T3" fmla="*/ 14 h 14"/>
                <a:gd name="T4" fmla="*/ 6 w 31"/>
                <a:gd name="T5" fmla="*/ 10 h 14"/>
                <a:gd name="T6" fmla="*/ 26 w 31"/>
                <a:gd name="T7" fmla="*/ 2 h 14"/>
                <a:gd name="T8" fmla="*/ 25 w 31"/>
                <a:gd name="T9" fmla="*/ 2 h 14"/>
                <a:gd name="T10" fmla="*/ 30 w 31"/>
                <a:gd name="T1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4">
                  <a:moveTo>
                    <a:pt x="30" y="3"/>
                  </a:moveTo>
                  <a:cubicBezTo>
                    <a:pt x="21" y="5"/>
                    <a:pt x="11" y="9"/>
                    <a:pt x="2" y="14"/>
                  </a:cubicBezTo>
                  <a:cubicBezTo>
                    <a:pt x="0" y="11"/>
                    <a:pt x="4" y="10"/>
                    <a:pt x="6" y="10"/>
                  </a:cubicBezTo>
                  <a:cubicBezTo>
                    <a:pt x="12" y="7"/>
                    <a:pt x="20" y="3"/>
                    <a:pt x="26" y="2"/>
                  </a:cubicBezTo>
                  <a:cubicBezTo>
                    <a:pt x="26" y="2"/>
                    <a:pt x="25" y="2"/>
                    <a:pt x="25" y="2"/>
                  </a:cubicBezTo>
                  <a:cubicBezTo>
                    <a:pt x="26" y="0"/>
                    <a:pt x="31" y="2"/>
                    <a:pt x="30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9"/>
            <p:cNvSpPr>
              <a:spLocks/>
            </p:cNvSpPr>
            <p:nvPr/>
          </p:nvSpPr>
          <p:spPr bwMode="auto">
            <a:xfrm>
              <a:off x="3012281" y="895673"/>
              <a:ext cx="23813" cy="19050"/>
            </a:xfrm>
            <a:custGeom>
              <a:avLst/>
              <a:gdLst>
                <a:gd name="T0" fmla="*/ 14 w 14"/>
                <a:gd name="T1" fmla="*/ 9 h 11"/>
                <a:gd name="T2" fmla="*/ 0 w 14"/>
                <a:gd name="T3" fmla="*/ 4 h 11"/>
                <a:gd name="T4" fmla="*/ 14 w 14"/>
                <a:gd name="T5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1">
                  <a:moveTo>
                    <a:pt x="14" y="9"/>
                  </a:moveTo>
                  <a:cubicBezTo>
                    <a:pt x="9" y="11"/>
                    <a:pt x="4" y="5"/>
                    <a:pt x="0" y="4"/>
                  </a:cubicBezTo>
                  <a:cubicBezTo>
                    <a:pt x="4" y="0"/>
                    <a:pt x="10" y="6"/>
                    <a:pt x="14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40"/>
            <p:cNvSpPr>
              <a:spLocks/>
            </p:cNvSpPr>
            <p:nvPr/>
          </p:nvSpPr>
          <p:spPr bwMode="auto">
            <a:xfrm>
              <a:off x="2832894" y="908373"/>
              <a:ext cx="74613" cy="53975"/>
            </a:xfrm>
            <a:custGeom>
              <a:avLst/>
              <a:gdLst>
                <a:gd name="T0" fmla="*/ 5 w 43"/>
                <a:gd name="T1" fmla="*/ 0 h 31"/>
                <a:gd name="T2" fmla="*/ 5 w 43"/>
                <a:gd name="T3" fmla="*/ 2 h 31"/>
                <a:gd name="T4" fmla="*/ 31 w 43"/>
                <a:gd name="T5" fmla="*/ 22 h 31"/>
                <a:gd name="T6" fmla="*/ 32 w 43"/>
                <a:gd name="T7" fmla="*/ 24 h 31"/>
                <a:gd name="T8" fmla="*/ 43 w 43"/>
                <a:gd name="T9" fmla="*/ 31 h 31"/>
                <a:gd name="T10" fmla="*/ 31 w 43"/>
                <a:gd name="T11" fmla="*/ 25 h 31"/>
                <a:gd name="T12" fmla="*/ 0 w 43"/>
                <a:gd name="T13" fmla="*/ 4 h 31"/>
                <a:gd name="T14" fmla="*/ 5 w 43"/>
                <a:gd name="T1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31">
                  <a:moveTo>
                    <a:pt x="5" y="0"/>
                  </a:moveTo>
                  <a:cubicBezTo>
                    <a:pt x="6" y="1"/>
                    <a:pt x="6" y="1"/>
                    <a:pt x="5" y="2"/>
                  </a:cubicBezTo>
                  <a:cubicBezTo>
                    <a:pt x="11" y="10"/>
                    <a:pt x="22" y="16"/>
                    <a:pt x="31" y="22"/>
                  </a:cubicBezTo>
                  <a:cubicBezTo>
                    <a:pt x="31" y="23"/>
                    <a:pt x="32" y="23"/>
                    <a:pt x="32" y="24"/>
                  </a:cubicBezTo>
                  <a:cubicBezTo>
                    <a:pt x="36" y="25"/>
                    <a:pt x="40" y="28"/>
                    <a:pt x="43" y="31"/>
                  </a:cubicBezTo>
                  <a:cubicBezTo>
                    <a:pt x="38" y="31"/>
                    <a:pt x="35" y="25"/>
                    <a:pt x="31" y="25"/>
                  </a:cubicBezTo>
                  <a:cubicBezTo>
                    <a:pt x="22" y="17"/>
                    <a:pt x="10" y="11"/>
                    <a:pt x="0" y="4"/>
                  </a:cubicBezTo>
                  <a:cubicBezTo>
                    <a:pt x="0" y="1"/>
                    <a:pt x="3" y="1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41"/>
            <p:cNvSpPr>
              <a:spLocks/>
            </p:cNvSpPr>
            <p:nvPr/>
          </p:nvSpPr>
          <p:spPr bwMode="auto">
            <a:xfrm>
              <a:off x="2855119" y="908373"/>
              <a:ext cx="15875" cy="12700"/>
            </a:xfrm>
            <a:custGeom>
              <a:avLst/>
              <a:gdLst>
                <a:gd name="T0" fmla="*/ 1 w 9"/>
                <a:gd name="T1" fmla="*/ 0 h 7"/>
                <a:gd name="T2" fmla="*/ 9 w 9"/>
                <a:gd name="T3" fmla="*/ 7 h 7"/>
                <a:gd name="T4" fmla="*/ 1 w 9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1" y="0"/>
                  </a:moveTo>
                  <a:cubicBezTo>
                    <a:pt x="5" y="1"/>
                    <a:pt x="7" y="5"/>
                    <a:pt x="9" y="7"/>
                  </a:cubicBezTo>
                  <a:cubicBezTo>
                    <a:pt x="7" y="7"/>
                    <a:pt x="0" y="5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42"/>
            <p:cNvSpPr>
              <a:spLocks/>
            </p:cNvSpPr>
            <p:nvPr/>
          </p:nvSpPr>
          <p:spPr bwMode="auto">
            <a:xfrm>
              <a:off x="2874169" y="922661"/>
              <a:ext cx="17463" cy="9525"/>
            </a:xfrm>
            <a:custGeom>
              <a:avLst/>
              <a:gdLst>
                <a:gd name="T0" fmla="*/ 10 w 10"/>
                <a:gd name="T1" fmla="*/ 4 h 6"/>
                <a:gd name="T2" fmla="*/ 0 w 10"/>
                <a:gd name="T3" fmla="*/ 0 h 6"/>
                <a:gd name="T4" fmla="*/ 10 w 10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6">
                  <a:moveTo>
                    <a:pt x="10" y="4"/>
                  </a:moveTo>
                  <a:cubicBezTo>
                    <a:pt x="6" y="6"/>
                    <a:pt x="1" y="3"/>
                    <a:pt x="0" y="0"/>
                  </a:cubicBezTo>
                  <a:cubicBezTo>
                    <a:pt x="3" y="0"/>
                    <a:pt x="6" y="4"/>
                    <a:pt x="10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43"/>
            <p:cNvSpPr>
              <a:spLocks/>
            </p:cNvSpPr>
            <p:nvPr/>
          </p:nvSpPr>
          <p:spPr bwMode="auto">
            <a:xfrm>
              <a:off x="3382169" y="935361"/>
              <a:ext cx="4763" cy="4763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2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2"/>
                    <a:pt x="1" y="2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44"/>
            <p:cNvSpPr>
              <a:spLocks/>
            </p:cNvSpPr>
            <p:nvPr/>
          </p:nvSpPr>
          <p:spPr bwMode="auto">
            <a:xfrm>
              <a:off x="2907506" y="938536"/>
              <a:ext cx="11113" cy="12700"/>
            </a:xfrm>
            <a:custGeom>
              <a:avLst/>
              <a:gdLst>
                <a:gd name="T0" fmla="*/ 0 w 7"/>
                <a:gd name="T1" fmla="*/ 0 h 8"/>
                <a:gd name="T2" fmla="*/ 7 w 7"/>
                <a:gd name="T3" fmla="*/ 6 h 8"/>
                <a:gd name="T4" fmla="*/ 0 w 7"/>
                <a:gd name="T5" fmla="*/ 3 h 8"/>
                <a:gd name="T6" fmla="*/ 0 w 7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0" y="0"/>
                  </a:moveTo>
                  <a:cubicBezTo>
                    <a:pt x="3" y="1"/>
                    <a:pt x="6" y="3"/>
                    <a:pt x="7" y="6"/>
                  </a:cubicBezTo>
                  <a:cubicBezTo>
                    <a:pt x="4" y="8"/>
                    <a:pt x="3" y="3"/>
                    <a:pt x="0" y="3"/>
                  </a:cubicBezTo>
                  <a:cubicBezTo>
                    <a:pt x="0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45"/>
            <p:cNvSpPr>
              <a:spLocks/>
            </p:cNvSpPr>
            <p:nvPr/>
          </p:nvSpPr>
          <p:spPr bwMode="auto">
            <a:xfrm>
              <a:off x="2772569" y="948061"/>
              <a:ext cx="6350" cy="49213"/>
            </a:xfrm>
            <a:custGeom>
              <a:avLst/>
              <a:gdLst>
                <a:gd name="T0" fmla="*/ 1 w 4"/>
                <a:gd name="T1" fmla="*/ 0 h 28"/>
                <a:gd name="T2" fmla="*/ 1 w 4"/>
                <a:gd name="T3" fmla="*/ 28 h 28"/>
                <a:gd name="T4" fmla="*/ 0 w 4"/>
                <a:gd name="T5" fmla="*/ 26 h 28"/>
                <a:gd name="T6" fmla="*/ 1 w 4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8">
                  <a:moveTo>
                    <a:pt x="1" y="0"/>
                  </a:moveTo>
                  <a:cubicBezTo>
                    <a:pt x="4" y="8"/>
                    <a:pt x="1" y="18"/>
                    <a:pt x="1" y="28"/>
                  </a:cubicBezTo>
                  <a:cubicBezTo>
                    <a:pt x="0" y="28"/>
                    <a:pt x="0" y="26"/>
                    <a:pt x="0" y="26"/>
                  </a:cubicBezTo>
                  <a:cubicBezTo>
                    <a:pt x="2" y="17"/>
                    <a:pt x="0" y="7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46"/>
            <p:cNvSpPr>
              <a:spLocks/>
            </p:cNvSpPr>
            <p:nvPr/>
          </p:nvSpPr>
          <p:spPr bwMode="auto">
            <a:xfrm>
              <a:off x="2915444" y="967111"/>
              <a:ext cx="3175" cy="317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1 h 2"/>
                <a:gd name="T4" fmla="*/ 0 w 2"/>
                <a:gd name="T5" fmla="*/ 1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47"/>
            <p:cNvSpPr>
              <a:spLocks/>
            </p:cNvSpPr>
            <p:nvPr/>
          </p:nvSpPr>
          <p:spPr bwMode="auto">
            <a:xfrm>
              <a:off x="3288506" y="970286"/>
              <a:ext cx="4763" cy="6350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2 h 3"/>
                <a:gd name="T4" fmla="*/ 3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3" y="2"/>
                    <a:pt x="2" y="3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48"/>
            <p:cNvSpPr>
              <a:spLocks/>
            </p:cNvSpPr>
            <p:nvPr/>
          </p:nvSpPr>
          <p:spPr bwMode="auto">
            <a:xfrm>
              <a:off x="3240881" y="986161"/>
              <a:ext cx="6350" cy="7938"/>
            </a:xfrm>
            <a:custGeom>
              <a:avLst/>
              <a:gdLst>
                <a:gd name="T0" fmla="*/ 2 w 3"/>
                <a:gd name="T1" fmla="*/ 0 h 4"/>
                <a:gd name="T2" fmla="*/ 3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1"/>
                    <a:pt x="3" y="1"/>
                    <a:pt x="3" y="3"/>
                  </a:cubicBezTo>
                  <a:cubicBezTo>
                    <a:pt x="0" y="4"/>
                    <a:pt x="2" y="0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49"/>
            <p:cNvSpPr>
              <a:spLocks/>
            </p:cNvSpPr>
            <p:nvPr/>
          </p:nvSpPr>
          <p:spPr bwMode="auto">
            <a:xfrm>
              <a:off x="3136106" y="1006798"/>
              <a:ext cx="11113" cy="7938"/>
            </a:xfrm>
            <a:custGeom>
              <a:avLst/>
              <a:gdLst>
                <a:gd name="T0" fmla="*/ 6 w 7"/>
                <a:gd name="T1" fmla="*/ 0 h 4"/>
                <a:gd name="T2" fmla="*/ 0 w 7"/>
                <a:gd name="T3" fmla="*/ 4 h 4"/>
                <a:gd name="T4" fmla="*/ 6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6" y="0"/>
                  </a:moveTo>
                  <a:cubicBezTo>
                    <a:pt x="7" y="1"/>
                    <a:pt x="2" y="3"/>
                    <a:pt x="0" y="4"/>
                  </a:cubicBezTo>
                  <a:cubicBezTo>
                    <a:pt x="1" y="2"/>
                    <a:pt x="5" y="2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50"/>
            <p:cNvSpPr>
              <a:spLocks/>
            </p:cNvSpPr>
            <p:nvPr/>
          </p:nvSpPr>
          <p:spPr bwMode="auto">
            <a:xfrm>
              <a:off x="3409156" y="1024261"/>
              <a:ext cx="9525" cy="9525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1 h 5"/>
                <a:gd name="T4" fmla="*/ 0 w 5"/>
                <a:gd name="T5" fmla="*/ 5 h 5"/>
                <a:gd name="T6" fmla="*/ 4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4" y="1"/>
                    <a:pt x="4" y="2"/>
                    <a:pt x="4" y="1"/>
                  </a:cubicBezTo>
                  <a:cubicBezTo>
                    <a:pt x="5" y="3"/>
                    <a:pt x="2" y="5"/>
                    <a:pt x="0" y="5"/>
                  </a:cubicBezTo>
                  <a:cubicBezTo>
                    <a:pt x="1" y="3"/>
                    <a:pt x="2" y="1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51"/>
            <p:cNvSpPr>
              <a:spLocks/>
            </p:cNvSpPr>
            <p:nvPr/>
          </p:nvSpPr>
          <p:spPr bwMode="auto">
            <a:xfrm>
              <a:off x="3240881" y="1029023"/>
              <a:ext cx="7938" cy="6350"/>
            </a:xfrm>
            <a:custGeom>
              <a:avLst/>
              <a:gdLst>
                <a:gd name="T0" fmla="*/ 0 w 4"/>
                <a:gd name="T1" fmla="*/ 0 h 3"/>
                <a:gd name="T2" fmla="*/ 4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3" y="0"/>
                    <a:pt x="3" y="1"/>
                    <a:pt x="4" y="3"/>
                  </a:cubicBezTo>
                  <a:cubicBezTo>
                    <a:pt x="3" y="3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52"/>
            <p:cNvSpPr>
              <a:spLocks/>
            </p:cNvSpPr>
            <p:nvPr/>
          </p:nvSpPr>
          <p:spPr bwMode="auto">
            <a:xfrm>
              <a:off x="2953544" y="1032198"/>
              <a:ext cx="17463" cy="80963"/>
            </a:xfrm>
            <a:custGeom>
              <a:avLst/>
              <a:gdLst>
                <a:gd name="T0" fmla="*/ 3 w 10"/>
                <a:gd name="T1" fmla="*/ 0 h 47"/>
                <a:gd name="T2" fmla="*/ 4 w 10"/>
                <a:gd name="T3" fmla="*/ 15 h 47"/>
                <a:gd name="T4" fmla="*/ 5 w 10"/>
                <a:gd name="T5" fmla="*/ 16 h 47"/>
                <a:gd name="T6" fmla="*/ 4 w 10"/>
                <a:gd name="T7" fmla="*/ 28 h 47"/>
                <a:gd name="T8" fmla="*/ 6 w 10"/>
                <a:gd name="T9" fmla="*/ 43 h 47"/>
                <a:gd name="T10" fmla="*/ 9 w 10"/>
                <a:gd name="T11" fmla="*/ 18 h 47"/>
                <a:gd name="T12" fmla="*/ 9 w 10"/>
                <a:gd name="T13" fmla="*/ 23 h 47"/>
                <a:gd name="T14" fmla="*/ 9 w 10"/>
                <a:gd name="T15" fmla="*/ 32 h 47"/>
                <a:gd name="T16" fmla="*/ 9 w 10"/>
                <a:gd name="T17" fmla="*/ 36 h 47"/>
                <a:gd name="T18" fmla="*/ 6 w 10"/>
                <a:gd name="T19" fmla="*/ 47 h 47"/>
                <a:gd name="T20" fmla="*/ 4 w 10"/>
                <a:gd name="T21" fmla="*/ 47 h 47"/>
                <a:gd name="T22" fmla="*/ 1 w 10"/>
                <a:gd name="T23" fmla="*/ 2 h 47"/>
                <a:gd name="T24" fmla="*/ 2 w 10"/>
                <a:gd name="T25" fmla="*/ 0 h 47"/>
                <a:gd name="T26" fmla="*/ 3 w 10"/>
                <a:gd name="T2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47">
                  <a:moveTo>
                    <a:pt x="3" y="0"/>
                  </a:moveTo>
                  <a:cubicBezTo>
                    <a:pt x="4" y="5"/>
                    <a:pt x="5" y="11"/>
                    <a:pt x="4" y="15"/>
                  </a:cubicBezTo>
                  <a:cubicBezTo>
                    <a:pt x="4" y="15"/>
                    <a:pt x="5" y="15"/>
                    <a:pt x="5" y="16"/>
                  </a:cubicBezTo>
                  <a:cubicBezTo>
                    <a:pt x="4" y="20"/>
                    <a:pt x="6" y="25"/>
                    <a:pt x="4" y="28"/>
                  </a:cubicBezTo>
                  <a:cubicBezTo>
                    <a:pt x="6" y="34"/>
                    <a:pt x="5" y="37"/>
                    <a:pt x="6" y="43"/>
                  </a:cubicBezTo>
                  <a:cubicBezTo>
                    <a:pt x="8" y="35"/>
                    <a:pt x="7" y="25"/>
                    <a:pt x="9" y="18"/>
                  </a:cubicBezTo>
                  <a:cubicBezTo>
                    <a:pt x="10" y="19"/>
                    <a:pt x="10" y="22"/>
                    <a:pt x="9" y="23"/>
                  </a:cubicBezTo>
                  <a:cubicBezTo>
                    <a:pt x="9" y="26"/>
                    <a:pt x="9" y="29"/>
                    <a:pt x="9" y="32"/>
                  </a:cubicBezTo>
                  <a:cubicBezTo>
                    <a:pt x="9" y="34"/>
                    <a:pt x="8" y="34"/>
                    <a:pt x="9" y="36"/>
                  </a:cubicBezTo>
                  <a:cubicBezTo>
                    <a:pt x="9" y="39"/>
                    <a:pt x="8" y="45"/>
                    <a:pt x="6" y="47"/>
                  </a:cubicBezTo>
                  <a:cubicBezTo>
                    <a:pt x="5" y="47"/>
                    <a:pt x="5" y="47"/>
                    <a:pt x="4" y="47"/>
                  </a:cubicBezTo>
                  <a:cubicBezTo>
                    <a:pt x="3" y="30"/>
                    <a:pt x="3" y="18"/>
                    <a:pt x="1" y="2"/>
                  </a:cubicBezTo>
                  <a:cubicBezTo>
                    <a:pt x="0" y="1"/>
                    <a:pt x="2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53"/>
            <p:cNvSpPr>
              <a:spLocks/>
            </p:cNvSpPr>
            <p:nvPr/>
          </p:nvSpPr>
          <p:spPr bwMode="auto">
            <a:xfrm>
              <a:off x="3074194" y="1044898"/>
              <a:ext cx="6350" cy="6350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1 h 3"/>
                <a:gd name="T4" fmla="*/ 3 w 3"/>
                <a:gd name="T5" fmla="*/ 1 h 3"/>
                <a:gd name="T6" fmla="*/ 3 w 3"/>
                <a:gd name="T7" fmla="*/ 3 h 3"/>
                <a:gd name="T8" fmla="*/ 0 w 3"/>
                <a:gd name="T9" fmla="*/ 3 h 3"/>
                <a:gd name="T10" fmla="*/ 0 w 3"/>
                <a:gd name="T11" fmla="*/ 1 h 3"/>
                <a:gd name="T12" fmla="*/ 2 w 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0"/>
                    <a:pt x="2" y="1"/>
                    <a:pt x="1" y="1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2" y="2"/>
                    <a:pt x="2" y="3"/>
                    <a:pt x="0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54"/>
            <p:cNvSpPr>
              <a:spLocks/>
            </p:cNvSpPr>
            <p:nvPr/>
          </p:nvSpPr>
          <p:spPr bwMode="auto">
            <a:xfrm>
              <a:off x="3126581" y="1063948"/>
              <a:ext cx="46038" cy="28575"/>
            </a:xfrm>
            <a:custGeom>
              <a:avLst/>
              <a:gdLst>
                <a:gd name="T0" fmla="*/ 25 w 26"/>
                <a:gd name="T1" fmla="*/ 1 h 16"/>
                <a:gd name="T2" fmla="*/ 25 w 26"/>
                <a:gd name="T3" fmla="*/ 1 h 16"/>
                <a:gd name="T4" fmla="*/ 23 w 26"/>
                <a:gd name="T5" fmla="*/ 3 h 16"/>
                <a:gd name="T6" fmla="*/ 0 w 26"/>
                <a:gd name="T7" fmla="*/ 16 h 16"/>
                <a:gd name="T8" fmla="*/ 25 w 26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6">
                  <a:moveTo>
                    <a:pt x="25" y="1"/>
                  </a:moveTo>
                  <a:cubicBezTo>
                    <a:pt x="26" y="0"/>
                    <a:pt x="26" y="1"/>
                    <a:pt x="25" y="1"/>
                  </a:cubicBezTo>
                  <a:cubicBezTo>
                    <a:pt x="26" y="3"/>
                    <a:pt x="24" y="3"/>
                    <a:pt x="23" y="3"/>
                  </a:cubicBezTo>
                  <a:cubicBezTo>
                    <a:pt x="16" y="8"/>
                    <a:pt x="9" y="12"/>
                    <a:pt x="0" y="16"/>
                  </a:cubicBezTo>
                  <a:cubicBezTo>
                    <a:pt x="8" y="10"/>
                    <a:pt x="17" y="6"/>
                    <a:pt x="2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55"/>
            <p:cNvSpPr>
              <a:spLocks/>
            </p:cNvSpPr>
            <p:nvPr/>
          </p:nvSpPr>
          <p:spPr bwMode="auto">
            <a:xfrm>
              <a:off x="3399631" y="1098873"/>
              <a:ext cx="31750" cy="93663"/>
            </a:xfrm>
            <a:custGeom>
              <a:avLst/>
              <a:gdLst>
                <a:gd name="T0" fmla="*/ 18 w 19"/>
                <a:gd name="T1" fmla="*/ 0 h 54"/>
                <a:gd name="T2" fmla="*/ 19 w 19"/>
                <a:gd name="T3" fmla="*/ 1 h 54"/>
                <a:gd name="T4" fmla="*/ 2 w 19"/>
                <a:gd name="T5" fmla="*/ 52 h 54"/>
                <a:gd name="T6" fmla="*/ 13 w 19"/>
                <a:gd name="T7" fmla="*/ 40 h 54"/>
                <a:gd name="T8" fmla="*/ 4 w 19"/>
                <a:gd name="T9" fmla="*/ 54 h 54"/>
                <a:gd name="T10" fmla="*/ 1 w 19"/>
                <a:gd name="T11" fmla="*/ 54 h 54"/>
                <a:gd name="T12" fmla="*/ 4 w 19"/>
                <a:gd name="T13" fmla="*/ 42 h 54"/>
                <a:gd name="T14" fmla="*/ 18 w 19"/>
                <a:gd name="T1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54">
                  <a:moveTo>
                    <a:pt x="18" y="0"/>
                  </a:moveTo>
                  <a:cubicBezTo>
                    <a:pt x="19" y="0"/>
                    <a:pt x="19" y="1"/>
                    <a:pt x="19" y="1"/>
                  </a:cubicBezTo>
                  <a:cubicBezTo>
                    <a:pt x="13" y="18"/>
                    <a:pt x="6" y="35"/>
                    <a:pt x="2" y="52"/>
                  </a:cubicBezTo>
                  <a:cubicBezTo>
                    <a:pt x="7" y="50"/>
                    <a:pt x="8" y="43"/>
                    <a:pt x="13" y="40"/>
                  </a:cubicBezTo>
                  <a:cubicBezTo>
                    <a:pt x="10" y="47"/>
                    <a:pt x="8" y="50"/>
                    <a:pt x="4" y="54"/>
                  </a:cubicBezTo>
                  <a:cubicBezTo>
                    <a:pt x="3" y="54"/>
                    <a:pt x="2" y="54"/>
                    <a:pt x="1" y="54"/>
                  </a:cubicBezTo>
                  <a:cubicBezTo>
                    <a:pt x="0" y="50"/>
                    <a:pt x="3" y="46"/>
                    <a:pt x="4" y="42"/>
                  </a:cubicBezTo>
                  <a:cubicBezTo>
                    <a:pt x="8" y="28"/>
                    <a:pt x="13" y="14"/>
                    <a:pt x="1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56"/>
            <p:cNvSpPr>
              <a:spLocks/>
            </p:cNvSpPr>
            <p:nvPr/>
          </p:nvSpPr>
          <p:spPr bwMode="auto">
            <a:xfrm>
              <a:off x="2950369" y="1100461"/>
              <a:ext cx="3175" cy="317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1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57"/>
            <p:cNvSpPr>
              <a:spLocks/>
            </p:cNvSpPr>
            <p:nvPr/>
          </p:nvSpPr>
          <p:spPr bwMode="auto">
            <a:xfrm>
              <a:off x="3420269" y="1103636"/>
              <a:ext cx="4763" cy="9525"/>
            </a:xfrm>
            <a:custGeom>
              <a:avLst/>
              <a:gdLst>
                <a:gd name="T0" fmla="*/ 3 w 3"/>
                <a:gd name="T1" fmla="*/ 0 h 5"/>
                <a:gd name="T2" fmla="*/ 0 w 3"/>
                <a:gd name="T3" fmla="*/ 5 h 5"/>
                <a:gd name="T4" fmla="*/ 3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cubicBezTo>
                    <a:pt x="3" y="1"/>
                    <a:pt x="2" y="5"/>
                    <a:pt x="0" y="5"/>
                  </a:cubicBezTo>
                  <a:cubicBezTo>
                    <a:pt x="1" y="3"/>
                    <a:pt x="2" y="2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58"/>
            <p:cNvSpPr>
              <a:spLocks/>
            </p:cNvSpPr>
            <p:nvPr/>
          </p:nvSpPr>
          <p:spPr bwMode="auto">
            <a:xfrm>
              <a:off x="3412331" y="1117923"/>
              <a:ext cx="6350" cy="4763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3 h 3"/>
                <a:gd name="T4" fmla="*/ 2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0"/>
                    <a:pt x="2" y="2"/>
                    <a:pt x="1" y="3"/>
                  </a:cubicBezTo>
                  <a:cubicBezTo>
                    <a:pt x="0" y="2"/>
                    <a:pt x="2" y="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59"/>
            <p:cNvSpPr>
              <a:spLocks/>
            </p:cNvSpPr>
            <p:nvPr/>
          </p:nvSpPr>
          <p:spPr bwMode="auto">
            <a:xfrm>
              <a:off x="2772569" y="1121098"/>
              <a:ext cx="79375" cy="38100"/>
            </a:xfrm>
            <a:custGeom>
              <a:avLst/>
              <a:gdLst>
                <a:gd name="T0" fmla="*/ 46 w 46"/>
                <a:gd name="T1" fmla="*/ 1 h 22"/>
                <a:gd name="T2" fmla="*/ 39 w 46"/>
                <a:gd name="T3" fmla="*/ 4 h 22"/>
                <a:gd name="T4" fmla="*/ 8 w 46"/>
                <a:gd name="T5" fmla="*/ 18 h 22"/>
                <a:gd name="T6" fmla="*/ 6 w 46"/>
                <a:gd name="T7" fmla="*/ 21 h 22"/>
                <a:gd name="T8" fmla="*/ 0 w 46"/>
                <a:gd name="T9" fmla="*/ 21 h 22"/>
                <a:gd name="T10" fmla="*/ 40 w 46"/>
                <a:gd name="T11" fmla="*/ 1 h 22"/>
                <a:gd name="T12" fmla="*/ 46 w 46"/>
                <a:gd name="T13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2">
                  <a:moveTo>
                    <a:pt x="46" y="1"/>
                  </a:moveTo>
                  <a:cubicBezTo>
                    <a:pt x="44" y="3"/>
                    <a:pt x="42" y="3"/>
                    <a:pt x="39" y="4"/>
                  </a:cubicBezTo>
                  <a:cubicBezTo>
                    <a:pt x="30" y="10"/>
                    <a:pt x="18" y="13"/>
                    <a:pt x="8" y="18"/>
                  </a:cubicBezTo>
                  <a:cubicBezTo>
                    <a:pt x="7" y="19"/>
                    <a:pt x="6" y="19"/>
                    <a:pt x="6" y="21"/>
                  </a:cubicBezTo>
                  <a:cubicBezTo>
                    <a:pt x="4" y="21"/>
                    <a:pt x="2" y="22"/>
                    <a:pt x="0" y="21"/>
                  </a:cubicBezTo>
                  <a:cubicBezTo>
                    <a:pt x="11" y="12"/>
                    <a:pt x="28" y="10"/>
                    <a:pt x="40" y="1"/>
                  </a:cubicBezTo>
                  <a:cubicBezTo>
                    <a:pt x="43" y="0"/>
                    <a:pt x="43" y="2"/>
                    <a:pt x="46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60"/>
            <p:cNvSpPr>
              <a:spLocks/>
            </p:cNvSpPr>
            <p:nvPr/>
          </p:nvSpPr>
          <p:spPr bwMode="auto">
            <a:xfrm>
              <a:off x="2820194" y="1132211"/>
              <a:ext cx="53975" cy="28575"/>
            </a:xfrm>
            <a:custGeom>
              <a:avLst/>
              <a:gdLst>
                <a:gd name="T0" fmla="*/ 31 w 31"/>
                <a:gd name="T1" fmla="*/ 4 h 17"/>
                <a:gd name="T2" fmla="*/ 0 w 31"/>
                <a:gd name="T3" fmla="*/ 17 h 17"/>
                <a:gd name="T4" fmla="*/ 16 w 31"/>
                <a:gd name="T5" fmla="*/ 9 h 17"/>
                <a:gd name="T6" fmla="*/ 31 w 31"/>
                <a:gd name="T7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7">
                  <a:moveTo>
                    <a:pt x="31" y="4"/>
                  </a:moveTo>
                  <a:cubicBezTo>
                    <a:pt x="21" y="8"/>
                    <a:pt x="11" y="13"/>
                    <a:pt x="0" y="17"/>
                  </a:cubicBezTo>
                  <a:cubicBezTo>
                    <a:pt x="3" y="14"/>
                    <a:pt x="9" y="11"/>
                    <a:pt x="16" y="9"/>
                  </a:cubicBezTo>
                  <a:cubicBezTo>
                    <a:pt x="22" y="7"/>
                    <a:pt x="25" y="0"/>
                    <a:pt x="31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61"/>
            <p:cNvSpPr>
              <a:spLocks/>
            </p:cNvSpPr>
            <p:nvPr/>
          </p:nvSpPr>
          <p:spPr bwMode="auto">
            <a:xfrm>
              <a:off x="3129756" y="1157611"/>
              <a:ext cx="4763" cy="1588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1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62"/>
            <p:cNvSpPr>
              <a:spLocks/>
            </p:cNvSpPr>
            <p:nvPr/>
          </p:nvSpPr>
          <p:spPr bwMode="auto">
            <a:xfrm>
              <a:off x="3115469" y="1159198"/>
              <a:ext cx="14288" cy="14288"/>
            </a:xfrm>
            <a:custGeom>
              <a:avLst/>
              <a:gdLst>
                <a:gd name="T0" fmla="*/ 8 w 9"/>
                <a:gd name="T1" fmla="*/ 0 h 8"/>
                <a:gd name="T2" fmla="*/ 0 w 9"/>
                <a:gd name="T3" fmla="*/ 8 h 8"/>
                <a:gd name="T4" fmla="*/ 8 w 9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8" y="0"/>
                  </a:moveTo>
                  <a:cubicBezTo>
                    <a:pt x="9" y="3"/>
                    <a:pt x="2" y="6"/>
                    <a:pt x="0" y="8"/>
                  </a:cubicBezTo>
                  <a:cubicBezTo>
                    <a:pt x="2" y="4"/>
                    <a:pt x="6" y="3"/>
                    <a:pt x="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63"/>
            <p:cNvSpPr>
              <a:spLocks/>
            </p:cNvSpPr>
            <p:nvPr/>
          </p:nvSpPr>
          <p:spPr bwMode="auto">
            <a:xfrm>
              <a:off x="3334544" y="1184598"/>
              <a:ext cx="41275" cy="42863"/>
            </a:xfrm>
            <a:custGeom>
              <a:avLst/>
              <a:gdLst>
                <a:gd name="T0" fmla="*/ 24 w 24"/>
                <a:gd name="T1" fmla="*/ 0 h 25"/>
                <a:gd name="T2" fmla="*/ 0 w 24"/>
                <a:gd name="T3" fmla="*/ 25 h 25"/>
                <a:gd name="T4" fmla="*/ 23 w 24"/>
                <a:gd name="T5" fmla="*/ 0 h 25"/>
                <a:gd name="T6" fmla="*/ 24 w 2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5">
                  <a:moveTo>
                    <a:pt x="24" y="0"/>
                  </a:moveTo>
                  <a:cubicBezTo>
                    <a:pt x="17" y="9"/>
                    <a:pt x="8" y="17"/>
                    <a:pt x="0" y="25"/>
                  </a:cubicBezTo>
                  <a:cubicBezTo>
                    <a:pt x="6" y="16"/>
                    <a:pt x="15" y="9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64"/>
            <p:cNvSpPr>
              <a:spLocks/>
            </p:cNvSpPr>
            <p:nvPr/>
          </p:nvSpPr>
          <p:spPr bwMode="auto">
            <a:xfrm>
              <a:off x="3328194" y="1229048"/>
              <a:ext cx="6350" cy="4763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3 h 3"/>
                <a:gd name="T4" fmla="*/ 3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4" y="1"/>
                    <a:pt x="2" y="1"/>
                    <a:pt x="2" y="3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65"/>
            <p:cNvSpPr>
              <a:spLocks/>
            </p:cNvSpPr>
            <p:nvPr/>
          </p:nvSpPr>
          <p:spPr bwMode="auto">
            <a:xfrm>
              <a:off x="2905919" y="1230636"/>
              <a:ext cx="6350" cy="4763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3 h 3"/>
                <a:gd name="T4" fmla="*/ 4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2"/>
                    <a:pt x="2" y="3"/>
                    <a:pt x="0" y="3"/>
                  </a:cubicBezTo>
                  <a:cubicBezTo>
                    <a:pt x="1" y="1"/>
                    <a:pt x="3" y="0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66"/>
            <p:cNvSpPr>
              <a:spLocks/>
            </p:cNvSpPr>
            <p:nvPr/>
          </p:nvSpPr>
          <p:spPr bwMode="auto">
            <a:xfrm>
              <a:off x="2726531" y="1230636"/>
              <a:ext cx="3175" cy="9525"/>
            </a:xfrm>
            <a:custGeom>
              <a:avLst/>
              <a:gdLst>
                <a:gd name="T0" fmla="*/ 0 w 2"/>
                <a:gd name="T1" fmla="*/ 2 h 5"/>
                <a:gd name="T2" fmla="*/ 0 w 2"/>
                <a:gd name="T3" fmla="*/ 4 h 5"/>
                <a:gd name="T4" fmla="*/ 0 w 2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cubicBezTo>
                    <a:pt x="1" y="0"/>
                    <a:pt x="2" y="5"/>
                    <a:pt x="0" y="4"/>
                  </a:cubicBezTo>
                  <a:cubicBezTo>
                    <a:pt x="0" y="3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67"/>
            <p:cNvSpPr>
              <a:spLocks/>
            </p:cNvSpPr>
            <p:nvPr/>
          </p:nvSpPr>
          <p:spPr bwMode="auto">
            <a:xfrm>
              <a:off x="2891631" y="1240161"/>
              <a:ext cx="11113" cy="9525"/>
            </a:xfrm>
            <a:custGeom>
              <a:avLst/>
              <a:gdLst>
                <a:gd name="T0" fmla="*/ 5 w 7"/>
                <a:gd name="T1" fmla="*/ 0 h 6"/>
                <a:gd name="T2" fmla="*/ 6 w 7"/>
                <a:gd name="T3" fmla="*/ 2 h 6"/>
                <a:gd name="T4" fmla="*/ 0 w 7"/>
                <a:gd name="T5" fmla="*/ 6 h 6"/>
                <a:gd name="T6" fmla="*/ 5 w 7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5" y="0"/>
                  </a:moveTo>
                  <a:cubicBezTo>
                    <a:pt x="7" y="1"/>
                    <a:pt x="5" y="1"/>
                    <a:pt x="6" y="2"/>
                  </a:cubicBezTo>
                  <a:cubicBezTo>
                    <a:pt x="3" y="3"/>
                    <a:pt x="3" y="6"/>
                    <a:pt x="0" y="6"/>
                  </a:cubicBezTo>
                  <a:cubicBezTo>
                    <a:pt x="1" y="3"/>
                    <a:pt x="3" y="2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68"/>
            <p:cNvSpPr>
              <a:spLocks/>
            </p:cNvSpPr>
            <p:nvPr/>
          </p:nvSpPr>
          <p:spPr bwMode="auto">
            <a:xfrm>
              <a:off x="2953544" y="1275086"/>
              <a:ext cx="3175" cy="6350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1 h 3"/>
                <a:gd name="T4" fmla="*/ 2 w 2"/>
                <a:gd name="T5" fmla="*/ 3 h 3"/>
                <a:gd name="T6" fmla="*/ 1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1"/>
                    <a:pt x="2" y="1"/>
                    <a:pt x="2" y="1"/>
                  </a:cubicBezTo>
                  <a:cubicBezTo>
                    <a:pt x="2" y="2"/>
                    <a:pt x="1" y="2"/>
                    <a:pt x="2" y="3"/>
                  </a:cubicBezTo>
                  <a:cubicBezTo>
                    <a:pt x="0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69"/>
            <p:cNvSpPr>
              <a:spLocks/>
            </p:cNvSpPr>
            <p:nvPr/>
          </p:nvSpPr>
          <p:spPr bwMode="auto">
            <a:xfrm>
              <a:off x="3547269" y="1278261"/>
              <a:ext cx="4763" cy="1588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0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70"/>
            <p:cNvSpPr>
              <a:spLocks/>
            </p:cNvSpPr>
            <p:nvPr/>
          </p:nvSpPr>
          <p:spPr bwMode="auto">
            <a:xfrm>
              <a:off x="3329781" y="1289373"/>
              <a:ext cx="17463" cy="20638"/>
            </a:xfrm>
            <a:custGeom>
              <a:avLst/>
              <a:gdLst>
                <a:gd name="T0" fmla="*/ 10 w 10"/>
                <a:gd name="T1" fmla="*/ 0 h 12"/>
                <a:gd name="T2" fmla="*/ 0 w 10"/>
                <a:gd name="T3" fmla="*/ 12 h 12"/>
                <a:gd name="T4" fmla="*/ 10 w 10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2">
                  <a:moveTo>
                    <a:pt x="10" y="0"/>
                  </a:moveTo>
                  <a:cubicBezTo>
                    <a:pt x="6" y="4"/>
                    <a:pt x="4" y="8"/>
                    <a:pt x="0" y="12"/>
                  </a:cubicBezTo>
                  <a:cubicBezTo>
                    <a:pt x="1" y="7"/>
                    <a:pt x="6" y="3"/>
                    <a:pt x="1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71"/>
            <p:cNvSpPr>
              <a:spLocks/>
            </p:cNvSpPr>
            <p:nvPr/>
          </p:nvSpPr>
          <p:spPr bwMode="auto">
            <a:xfrm>
              <a:off x="2951956" y="1319536"/>
              <a:ext cx="4763" cy="476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2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72"/>
            <p:cNvSpPr>
              <a:spLocks/>
            </p:cNvSpPr>
            <p:nvPr/>
          </p:nvSpPr>
          <p:spPr bwMode="auto">
            <a:xfrm>
              <a:off x="2894806" y="1333823"/>
              <a:ext cx="12700" cy="15875"/>
            </a:xfrm>
            <a:custGeom>
              <a:avLst/>
              <a:gdLst>
                <a:gd name="T0" fmla="*/ 6 w 7"/>
                <a:gd name="T1" fmla="*/ 0 h 10"/>
                <a:gd name="T2" fmla="*/ 3 w 7"/>
                <a:gd name="T3" fmla="*/ 5 h 10"/>
                <a:gd name="T4" fmla="*/ 0 w 7"/>
                <a:gd name="T5" fmla="*/ 10 h 10"/>
                <a:gd name="T6" fmla="*/ 6 w 7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6" y="0"/>
                  </a:moveTo>
                  <a:cubicBezTo>
                    <a:pt x="7" y="2"/>
                    <a:pt x="6" y="5"/>
                    <a:pt x="3" y="5"/>
                  </a:cubicBezTo>
                  <a:cubicBezTo>
                    <a:pt x="3" y="6"/>
                    <a:pt x="1" y="9"/>
                    <a:pt x="0" y="10"/>
                  </a:cubicBezTo>
                  <a:cubicBezTo>
                    <a:pt x="0" y="6"/>
                    <a:pt x="4" y="2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73"/>
            <p:cNvSpPr>
              <a:spLocks/>
            </p:cNvSpPr>
            <p:nvPr/>
          </p:nvSpPr>
          <p:spPr bwMode="auto">
            <a:xfrm>
              <a:off x="3366294" y="1336998"/>
              <a:ext cx="4763" cy="4763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1 h 3"/>
                <a:gd name="T4" fmla="*/ 3 w 3"/>
                <a:gd name="T5" fmla="*/ 3 h 3"/>
                <a:gd name="T6" fmla="*/ 0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3" y="2"/>
                    <a:pt x="2" y="2"/>
                    <a:pt x="3" y="3"/>
                  </a:cubicBezTo>
                  <a:cubicBezTo>
                    <a:pt x="1" y="3"/>
                    <a:pt x="1" y="2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74"/>
            <p:cNvSpPr>
              <a:spLocks/>
            </p:cNvSpPr>
            <p:nvPr/>
          </p:nvSpPr>
          <p:spPr bwMode="auto">
            <a:xfrm>
              <a:off x="2785269" y="1379861"/>
              <a:ext cx="6350" cy="7938"/>
            </a:xfrm>
            <a:custGeom>
              <a:avLst/>
              <a:gdLst>
                <a:gd name="T0" fmla="*/ 1 w 3"/>
                <a:gd name="T1" fmla="*/ 0 h 5"/>
                <a:gd name="T2" fmla="*/ 2 w 3"/>
                <a:gd name="T3" fmla="*/ 5 h 5"/>
                <a:gd name="T4" fmla="*/ 1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2" y="1"/>
                    <a:pt x="3" y="3"/>
                    <a:pt x="2" y="5"/>
                  </a:cubicBezTo>
                  <a:cubicBezTo>
                    <a:pt x="0" y="5"/>
                    <a:pt x="0" y="2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75"/>
            <p:cNvSpPr>
              <a:spLocks/>
            </p:cNvSpPr>
            <p:nvPr/>
          </p:nvSpPr>
          <p:spPr bwMode="auto">
            <a:xfrm>
              <a:off x="3353594" y="1378273"/>
              <a:ext cx="182563" cy="88900"/>
            </a:xfrm>
            <a:custGeom>
              <a:avLst/>
              <a:gdLst>
                <a:gd name="T0" fmla="*/ 105 w 105"/>
                <a:gd name="T1" fmla="*/ 2 h 51"/>
                <a:gd name="T2" fmla="*/ 63 w 105"/>
                <a:gd name="T3" fmla="*/ 20 h 51"/>
                <a:gd name="T4" fmla="*/ 41 w 105"/>
                <a:gd name="T5" fmla="*/ 31 h 51"/>
                <a:gd name="T6" fmla="*/ 23 w 105"/>
                <a:gd name="T7" fmla="*/ 40 h 51"/>
                <a:gd name="T8" fmla="*/ 11 w 105"/>
                <a:gd name="T9" fmla="*/ 46 h 51"/>
                <a:gd name="T10" fmla="*/ 0 w 105"/>
                <a:gd name="T11" fmla="*/ 51 h 51"/>
                <a:gd name="T12" fmla="*/ 2 w 105"/>
                <a:gd name="T13" fmla="*/ 48 h 51"/>
                <a:gd name="T14" fmla="*/ 61 w 105"/>
                <a:gd name="T15" fmla="*/ 19 h 51"/>
                <a:gd name="T16" fmla="*/ 62 w 105"/>
                <a:gd name="T17" fmla="*/ 19 h 51"/>
                <a:gd name="T18" fmla="*/ 63 w 105"/>
                <a:gd name="T19" fmla="*/ 18 h 51"/>
                <a:gd name="T20" fmla="*/ 101 w 105"/>
                <a:gd name="T21" fmla="*/ 2 h 51"/>
                <a:gd name="T22" fmla="*/ 105 w 105"/>
                <a:gd name="T23" fmla="*/ 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51">
                  <a:moveTo>
                    <a:pt x="105" y="2"/>
                  </a:moveTo>
                  <a:cubicBezTo>
                    <a:pt x="90" y="7"/>
                    <a:pt x="76" y="16"/>
                    <a:pt x="63" y="20"/>
                  </a:cubicBezTo>
                  <a:cubicBezTo>
                    <a:pt x="56" y="25"/>
                    <a:pt x="48" y="27"/>
                    <a:pt x="41" y="31"/>
                  </a:cubicBezTo>
                  <a:cubicBezTo>
                    <a:pt x="36" y="34"/>
                    <a:pt x="28" y="37"/>
                    <a:pt x="23" y="40"/>
                  </a:cubicBezTo>
                  <a:cubicBezTo>
                    <a:pt x="19" y="43"/>
                    <a:pt x="15" y="44"/>
                    <a:pt x="11" y="46"/>
                  </a:cubicBezTo>
                  <a:cubicBezTo>
                    <a:pt x="8" y="48"/>
                    <a:pt x="4" y="51"/>
                    <a:pt x="0" y="51"/>
                  </a:cubicBezTo>
                  <a:cubicBezTo>
                    <a:pt x="2" y="50"/>
                    <a:pt x="1" y="50"/>
                    <a:pt x="2" y="48"/>
                  </a:cubicBezTo>
                  <a:cubicBezTo>
                    <a:pt x="21" y="38"/>
                    <a:pt x="41" y="28"/>
                    <a:pt x="61" y="19"/>
                  </a:cubicBezTo>
                  <a:cubicBezTo>
                    <a:pt x="62" y="19"/>
                    <a:pt x="62" y="19"/>
                    <a:pt x="62" y="19"/>
                  </a:cubicBezTo>
                  <a:cubicBezTo>
                    <a:pt x="63" y="19"/>
                    <a:pt x="63" y="18"/>
                    <a:pt x="63" y="18"/>
                  </a:cubicBezTo>
                  <a:cubicBezTo>
                    <a:pt x="75" y="14"/>
                    <a:pt x="90" y="5"/>
                    <a:pt x="101" y="2"/>
                  </a:cubicBezTo>
                  <a:cubicBezTo>
                    <a:pt x="102" y="2"/>
                    <a:pt x="104" y="0"/>
                    <a:pt x="105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76"/>
            <p:cNvSpPr>
              <a:spLocks/>
            </p:cNvSpPr>
            <p:nvPr/>
          </p:nvSpPr>
          <p:spPr bwMode="auto">
            <a:xfrm>
              <a:off x="3356769" y="1405261"/>
              <a:ext cx="168275" cy="79375"/>
            </a:xfrm>
            <a:custGeom>
              <a:avLst/>
              <a:gdLst>
                <a:gd name="T0" fmla="*/ 96 w 97"/>
                <a:gd name="T1" fmla="*/ 0 h 45"/>
                <a:gd name="T2" fmla="*/ 93 w 97"/>
                <a:gd name="T3" fmla="*/ 3 h 45"/>
                <a:gd name="T4" fmla="*/ 56 w 97"/>
                <a:gd name="T5" fmla="*/ 19 h 45"/>
                <a:gd name="T6" fmla="*/ 55 w 97"/>
                <a:gd name="T7" fmla="*/ 21 h 45"/>
                <a:gd name="T8" fmla="*/ 48 w 97"/>
                <a:gd name="T9" fmla="*/ 25 h 45"/>
                <a:gd name="T10" fmla="*/ 2 w 97"/>
                <a:gd name="T11" fmla="*/ 45 h 45"/>
                <a:gd name="T12" fmla="*/ 2 w 97"/>
                <a:gd name="T13" fmla="*/ 41 h 45"/>
                <a:gd name="T14" fmla="*/ 73 w 97"/>
                <a:gd name="T15" fmla="*/ 9 h 45"/>
                <a:gd name="T16" fmla="*/ 96 w 97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" h="45">
                  <a:moveTo>
                    <a:pt x="96" y="0"/>
                  </a:moveTo>
                  <a:cubicBezTo>
                    <a:pt x="97" y="2"/>
                    <a:pt x="93" y="1"/>
                    <a:pt x="93" y="3"/>
                  </a:cubicBezTo>
                  <a:cubicBezTo>
                    <a:pt x="81" y="7"/>
                    <a:pt x="69" y="14"/>
                    <a:pt x="56" y="19"/>
                  </a:cubicBezTo>
                  <a:cubicBezTo>
                    <a:pt x="56" y="20"/>
                    <a:pt x="55" y="21"/>
                    <a:pt x="55" y="21"/>
                  </a:cubicBezTo>
                  <a:cubicBezTo>
                    <a:pt x="52" y="22"/>
                    <a:pt x="49" y="23"/>
                    <a:pt x="48" y="25"/>
                  </a:cubicBezTo>
                  <a:cubicBezTo>
                    <a:pt x="31" y="32"/>
                    <a:pt x="18" y="40"/>
                    <a:pt x="2" y="45"/>
                  </a:cubicBezTo>
                  <a:cubicBezTo>
                    <a:pt x="0" y="43"/>
                    <a:pt x="3" y="43"/>
                    <a:pt x="2" y="41"/>
                  </a:cubicBezTo>
                  <a:cubicBezTo>
                    <a:pt x="28" y="33"/>
                    <a:pt x="49" y="19"/>
                    <a:pt x="73" y="9"/>
                  </a:cubicBezTo>
                  <a:cubicBezTo>
                    <a:pt x="80" y="6"/>
                    <a:pt x="88" y="3"/>
                    <a:pt x="9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77"/>
            <p:cNvSpPr>
              <a:spLocks/>
            </p:cNvSpPr>
            <p:nvPr/>
          </p:nvSpPr>
          <p:spPr bwMode="auto">
            <a:xfrm>
              <a:off x="2899569" y="1452886"/>
              <a:ext cx="15875" cy="7938"/>
            </a:xfrm>
            <a:custGeom>
              <a:avLst/>
              <a:gdLst>
                <a:gd name="T0" fmla="*/ 9 w 9"/>
                <a:gd name="T1" fmla="*/ 0 h 5"/>
                <a:gd name="T2" fmla="*/ 3 w 9"/>
                <a:gd name="T3" fmla="*/ 5 h 5"/>
                <a:gd name="T4" fmla="*/ 0 w 9"/>
                <a:gd name="T5" fmla="*/ 5 h 5"/>
                <a:gd name="T6" fmla="*/ 9 w 9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cubicBezTo>
                    <a:pt x="8" y="2"/>
                    <a:pt x="4" y="2"/>
                    <a:pt x="3" y="5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2" y="2"/>
                    <a:pt x="4" y="0"/>
                    <a:pt x="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Freeform 78"/>
            <p:cNvSpPr>
              <a:spLocks/>
            </p:cNvSpPr>
            <p:nvPr/>
          </p:nvSpPr>
          <p:spPr bwMode="auto">
            <a:xfrm>
              <a:off x="2710656" y="1459236"/>
              <a:ext cx="4763" cy="317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2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0" y="2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79"/>
            <p:cNvSpPr>
              <a:spLocks/>
            </p:cNvSpPr>
            <p:nvPr/>
          </p:nvSpPr>
          <p:spPr bwMode="auto">
            <a:xfrm>
              <a:off x="2978944" y="1508448"/>
              <a:ext cx="4763" cy="6350"/>
            </a:xfrm>
            <a:custGeom>
              <a:avLst/>
              <a:gdLst>
                <a:gd name="T0" fmla="*/ 1 w 2"/>
                <a:gd name="T1" fmla="*/ 1 h 4"/>
                <a:gd name="T2" fmla="*/ 0 w 2"/>
                <a:gd name="T3" fmla="*/ 4 h 4"/>
                <a:gd name="T4" fmla="*/ 1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1" y="1"/>
                  </a:moveTo>
                  <a:cubicBezTo>
                    <a:pt x="2" y="0"/>
                    <a:pt x="2" y="4"/>
                    <a:pt x="0" y="4"/>
                  </a:cubicBezTo>
                  <a:cubicBezTo>
                    <a:pt x="0" y="2"/>
                    <a:pt x="1" y="2"/>
                    <a:pt x="1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80"/>
            <p:cNvSpPr>
              <a:spLocks/>
            </p:cNvSpPr>
            <p:nvPr/>
          </p:nvSpPr>
          <p:spPr bwMode="auto">
            <a:xfrm>
              <a:off x="2710656" y="1581473"/>
              <a:ext cx="4763" cy="6350"/>
            </a:xfrm>
            <a:custGeom>
              <a:avLst/>
              <a:gdLst>
                <a:gd name="T0" fmla="*/ 0 w 2"/>
                <a:gd name="T1" fmla="*/ 1 h 4"/>
                <a:gd name="T2" fmla="*/ 2 w 2"/>
                <a:gd name="T3" fmla="*/ 2 h 4"/>
                <a:gd name="T4" fmla="*/ 0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1" y="0"/>
                    <a:pt x="1" y="2"/>
                    <a:pt x="2" y="2"/>
                  </a:cubicBezTo>
                  <a:cubicBezTo>
                    <a:pt x="1" y="4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81"/>
            <p:cNvSpPr>
              <a:spLocks/>
            </p:cNvSpPr>
            <p:nvPr/>
          </p:nvSpPr>
          <p:spPr bwMode="auto">
            <a:xfrm>
              <a:off x="2918619" y="1619573"/>
              <a:ext cx="103188" cy="47625"/>
            </a:xfrm>
            <a:custGeom>
              <a:avLst/>
              <a:gdLst>
                <a:gd name="T0" fmla="*/ 59 w 59"/>
                <a:gd name="T1" fmla="*/ 0 h 28"/>
                <a:gd name="T2" fmla="*/ 51 w 59"/>
                <a:gd name="T3" fmla="*/ 5 h 28"/>
                <a:gd name="T4" fmla="*/ 23 w 59"/>
                <a:gd name="T5" fmla="*/ 18 h 28"/>
                <a:gd name="T6" fmla="*/ 22 w 59"/>
                <a:gd name="T7" fmla="*/ 20 h 28"/>
                <a:gd name="T8" fmla="*/ 0 w 59"/>
                <a:gd name="T9" fmla="*/ 28 h 28"/>
                <a:gd name="T10" fmla="*/ 7 w 59"/>
                <a:gd name="T11" fmla="*/ 23 h 28"/>
                <a:gd name="T12" fmla="*/ 31 w 59"/>
                <a:gd name="T13" fmla="*/ 12 h 28"/>
                <a:gd name="T14" fmla="*/ 49 w 59"/>
                <a:gd name="T15" fmla="*/ 4 h 28"/>
                <a:gd name="T16" fmla="*/ 59 w 59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28">
                  <a:moveTo>
                    <a:pt x="59" y="0"/>
                  </a:moveTo>
                  <a:cubicBezTo>
                    <a:pt x="57" y="3"/>
                    <a:pt x="54" y="4"/>
                    <a:pt x="51" y="5"/>
                  </a:cubicBezTo>
                  <a:cubicBezTo>
                    <a:pt x="43" y="10"/>
                    <a:pt x="33" y="15"/>
                    <a:pt x="23" y="18"/>
                  </a:cubicBezTo>
                  <a:cubicBezTo>
                    <a:pt x="22" y="19"/>
                    <a:pt x="22" y="20"/>
                    <a:pt x="22" y="20"/>
                  </a:cubicBezTo>
                  <a:cubicBezTo>
                    <a:pt x="14" y="22"/>
                    <a:pt x="7" y="28"/>
                    <a:pt x="0" y="28"/>
                  </a:cubicBezTo>
                  <a:cubicBezTo>
                    <a:pt x="0" y="25"/>
                    <a:pt x="4" y="24"/>
                    <a:pt x="7" y="23"/>
                  </a:cubicBezTo>
                  <a:cubicBezTo>
                    <a:pt x="14" y="20"/>
                    <a:pt x="24" y="17"/>
                    <a:pt x="31" y="12"/>
                  </a:cubicBezTo>
                  <a:cubicBezTo>
                    <a:pt x="38" y="10"/>
                    <a:pt x="43" y="7"/>
                    <a:pt x="49" y="4"/>
                  </a:cubicBezTo>
                  <a:cubicBezTo>
                    <a:pt x="53" y="4"/>
                    <a:pt x="55" y="0"/>
                    <a:pt x="5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82"/>
            <p:cNvSpPr>
              <a:spLocks/>
            </p:cNvSpPr>
            <p:nvPr/>
          </p:nvSpPr>
          <p:spPr bwMode="auto">
            <a:xfrm>
              <a:off x="2926556" y="1646561"/>
              <a:ext cx="85725" cy="39688"/>
            </a:xfrm>
            <a:custGeom>
              <a:avLst/>
              <a:gdLst>
                <a:gd name="T0" fmla="*/ 50 w 50"/>
                <a:gd name="T1" fmla="*/ 0 h 23"/>
                <a:gd name="T2" fmla="*/ 31 w 50"/>
                <a:gd name="T3" fmla="*/ 8 h 23"/>
                <a:gd name="T4" fmla="*/ 0 w 50"/>
                <a:gd name="T5" fmla="*/ 23 h 23"/>
                <a:gd name="T6" fmla="*/ 10 w 50"/>
                <a:gd name="T7" fmla="*/ 14 h 23"/>
                <a:gd name="T8" fmla="*/ 31 w 50"/>
                <a:gd name="T9" fmla="*/ 6 h 23"/>
                <a:gd name="T10" fmla="*/ 38 w 50"/>
                <a:gd name="T11" fmla="*/ 3 h 23"/>
                <a:gd name="T12" fmla="*/ 47 w 50"/>
                <a:gd name="T13" fmla="*/ 0 h 23"/>
                <a:gd name="T14" fmla="*/ 50 w 50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23">
                  <a:moveTo>
                    <a:pt x="50" y="0"/>
                  </a:moveTo>
                  <a:cubicBezTo>
                    <a:pt x="44" y="4"/>
                    <a:pt x="36" y="6"/>
                    <a:pt x="31" y="8"/>
                  </a:cubicBezTo>
                  <a:cubicBezTo>
                    <a:pt x="22" y="13"/>
                    <a:pt x="9" y="17"/>
                    <a:pt x="0" y="23"/>
                  </a:cubicBezTo>
                  <a:cubicBezTo>
                    <a:pt x="1" y="18"/>
                    <a:pt x="6" y="16"/>
                    <a:pt x="10" y="14"/>
                  </a:cubicBezTo>
                  <a:cubicBezTo>
                    <a:pt x="17" y="11"/>
                    <a:pt x="24" y="9"/>
                    <a:pt x="31" y="6"/>
                  </a:cubicBezTo>
                  <a:cubicBezTo>
                    <a:pt x="33" y="5"/>
                    <a:pt x="36" y="4"/>
                    <a:pt x="38" y="3"/>
                  </a:cubicBezTo>
                  <a:cubicBezTo>
                    <a:pt x="41" y="2"/>
                    <a:pt x="45" y="2"/>
                    <a:pt x="47" y="0"/>
                  </a:cubicBezTo>
                  <a:cubicBezTo>
                    <a:pt x="48" y="1"/>
                    <a:pt x="49" y="0"/>
                    <a:pt x="5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83"/>
            <p:cNvSpPr>
              <a:spLocks noEditPoints="1"/>
            </p:cNvSpPr>
            <p:nvPr/>
          </p:nvSpPr>
          <p:spPr bwMode="auto">
            <a:xfrm>
              <a:off x="2551906" y="765498"/>
              <a:ext cx="1022350" cy="909638"/>
            </a:xfrm>
            <a:custGeom>
              <a:avLst/>
              <a:gdLst>
                <a:gd name="T0" fmla="*/ 88 w 590"/>
                <a:gd name="T1" fmla="*/ 366 h 524"/>
                <a:gd name="T2" fmla="*/ 136 w 590"/>
                <a:gd name="T3" fmla="*/ 369 h 524"/>
                <a:gd name="T4" fmla="*/ 1 w 590"/>
                <a:gd name="T5" fmla="*/ 180 h 524"/>
                <a:gd name="T6" fmla="*/ 178 w 590"/>
                <a:gd name="T7" fmla="*/ 65 h 524"/>
                <a:gd name="T8" fmla="*/ 291 w 590"/>
                <a:gd name="T9" fmla="*/ 76 h 524"/>
                <a:gd name="T10" fmla="*/ 311 w 590"/>
                <a:gd name="T11" fmla="*/ 44 h 524"/>
                <a:gd name="T12" fmla="*/ 421 w 590"/>
                <a:gd name="T13" fmla="*/ 26 h 524"/>
                <a:gd name="T14" fmla="*/ 510 w 590"/>
                <a:gd name="T15" fmla="*/ 137 h 524"/>
                <a:gd name="T16" fmla="*/ 549 w 590"/>
                <a:gd name="T17" fmla="*/ 285 h 524"/>
                <a:gd name="T18" fmla="*/ 140 w 590"/>
                <a:gd name="T19" fmla="*/ 522 h 524"/>
                <a:gd name="T20" fmla="*/ 53 w 590"/>
                <a:gd name="T21" fmla="*/ 407 h 524"/>
                <a:gd name="T22" fmla="*/ 468 w 590"/>
                <a:gd name="T23" fmla="*/ 26 h 524"/>
                <a:gd name="T24" fmla="*/ 357 w 590"/>
                <a:gd name="T25" fmla="*/ 97 h 524"/>
                <a:gd name="T26" fmla="*/ 552 w 590"/>
                <a:gd name="T27" fmla="*/ 67 h 524"/>
                <a:gd name="T28" fmla="*/ 477 w 590"/>
                <a:gd name="T29" fmla="*/ 89 h 524"/>
                <a:gd name="T30" fmla="*/ 476 w 590"/>
                <a:gd name="T31" fmla="*/ 117 h 524"/>
                <a:gd name="T32" fmla="*/ 351 w 590"/>
                <a:gd name="T33" fmla="*/ 99 h 524"/>
                <a:gd name="T34" fmla="*/ 247 w 590"/>
                <a:gd name="T35" fmla="*/ 105 h 524"/>
                <a:gd name="T36" fmla="*/ 522 w 590"/>
                <a:gd name="T37" fmla="*/ 107 h 524"/>
                <a:gd name="T38" fmla="*/ 546 w 590"/>
                <a:gd name="T39" fmla="*/ 152 h 524"/>
                <a:gd name="T40" fmla="*/ 376 w 590"/>
                <a:gd name="T41" fmla="*/ 122 h 524"/>
                <a:gd name="T42" fmla="*/ 388 w 590"/>
                <a:gd name="T43" fmla="*/ 155 h 524"/>
                <a:gd name="T44" fmla="*/ 373 w 590"/>
                <a:gd name="T45" fmla="*/ 215 h 524"/>
                <a:gd name="T46" fmla="*/ 501 w 590"/>
                <a:gd name="T47" fmla="*/ 150 h 524"/>
                <a:gd name="T48" fmla="*/ 131 w 590"/>
                <a:gd name="T49" fmla="*/ 155 h 524"/>
                <a:gd name="T50" fmla="*/ 118 w 590"/>
                <a:gd name="T51" fmla="*/ 158 h 524"/>
                <a:gd name="T52" fmla="*/ 392 w 590"/>
                <a:gd name="T53" fmla="*/ 158 h 524"/>
                <a:gd name="T54" fmla="*/ 378 w 590"/>
                <a:gd name="T55" fmla="*/ 288 h 524"/>
                <a:gd name="T56" fmla="*/ 501 w 590"/>
                <a:gd name="T57" fmla="*/ 232 h 524"/>
                <a:gd name="T58" fmla="*/ 110 w 590"/>
                <a:gd name="T59" fmla="*/ 218 h 524"/>
                <a:gd name="T60" fmla="*/ 465 w 590"/>
                <a:gd name="T61" fmla="*/ 195 h 524"/>
                <a:gd name="T62" fmla="*/ 366 w 590"/>
                <a:gd name="T63" fmla="*/ 187 h 524"/>
                <a:gd name="T64" fmla="*/ 45 w 590"/>
                <a:gd name="T65" fmla="*/ 198 h 524"/>
                <a:gd name="T66" fmla="*/ 381 w 590"/>
                <a:gd name="T67" fmla="*/ 392 h 524"/>
                <a:gd name="T68" fmla="*/ 292 w 590"/>
                <a:gd name="T69" fmla="*/ 364 h 524"/>
                <a:gd name="T70" fmla="*/ 448 w 590"/>
                <a:gd name="T71" fmla="*/ 228 h 524"/>
                <a:gd name="T72" fmla="*/ 224 w 590"/>
                <a:gd name="T73" fmla="*/ 225 h 524"/>
                <a:gd name="T74" fmla="*/ 375 w 590"/>
                <a:gd name="T75" fmla="*/ 231 h 524"/>
                <a:gd name="T76" fmla="*/ 182 w 590"/>
                <a:gd name="T77" fmla="*/ 240 h 524"/>
                <a:gd name="T78" fmla="*/ 173 w 590"/>
                <a:gd name="T79" fmla="*/ 252 h 524"/>
                <a:gd name="T80" fmla="*/ 243 w 590"/>
                <a:gd name="T81" fmla="*/ 301 h 524"/>
                <a:gd name="T82" fmla="*/ 155 w 590"/>
                <a:gd name="T83" fmla="*/ 251 h 524"/>
                <a:gd name="T84" fmla="*/ 419 w 590"/>
                <a:gd name="T85" fmla="*/ 265 h 524"/>
                <a:gd name="T86" fmla="*/ 321 w 590"/>
                <a:gd name="T87" fmla="*/ 298 h 524"/>
                <a:gd name="T88" fmla="*/ 175 w 590"/>
                <a:gd name="T89" fmla="*/ 266 h 524"/>
                <a:gd name="T90" fmla="*/ 139 w 590"/>
                <a:gd name="T91" fmla="*/ 275 h 524"/>
                <a:gd name="T92" fmla="*/ 170 w 590"/>
                <a:gd name="T93" fmla="*/ 285 h 524"/>
                <a:gd name="T94" fmla="*/ 249 w 590"/>
                <a:gd name="T95" fmla="*/ 296 h 524"/>
                <a:gd name="T96" fmla="*/ 342 w 590"/>
                <a:gd name="T97" fmla="*/ 363 h 524"/>
                <a:gd name="T98" fmla="*/ 555 w 590"/>
                <a:gd name="T99" fmla="*/ 306 h 524"/>
                <a:gd name="T100" fmla="*/ 444 w 590"/>
                <a:gd name="T101" fmla="*/ 378 h 524"/>
                <a:gd name="T102" fmla="*/ 198 w 590"/>
                <a:gd name="T103" fmla="*/ 354 h 524"/>
                <a:gd name="T104" fmla="*/ 251 w 590"/>
                <a:gd name="T105" fmla="*/ 405 h 524"/>
                <a:gd name="T106" fmla="*/ 159 w 590"/>
                <a:gd name="T107" fmla="*/ 346 h 524"/>
                <a:gd name="T108" fmla="*/ 515 w 590"/>
                <a:gd name="T109" fmla="*/ 354 h 524"/>
                <a:gd name="T110" fmla="*/ 502 w 590"/>
                <a:gd name="T111" fmla="*/ 356 h 524"/>
                <a:gd name="T112" fmla="*/ 203 w 590"/>
                <a:gd name="T113" fmla="*/ 392 h 524"/>
                <a:gd name="T114" fmla="*/ 191 w 590"/>
                <a:gd name="T115" fmla="*/ 407 h 524"/>
                <a:gd name="T116" fmla="*/ 204 w 590"/>
                <a:gd name="T117" fmla="*/ 421 h 524"/>
                <a:gd name="T118" fmla="*/ 230 w 590"/>
                <a:gd name="T119" fmla="*/ 452 h 524"/>
                <a:gd name="T120" fmla="*/ 199 w 590"/>
                <a:gd name="T121" fmla="*/ 467 h 524"/>
                <a:gd name="T122" fmla="*/ 177 w 590"/>
                <a:gd name="T123" fmla="*/ 476 h 524"/>
                <a:gd name="T124" fmla="*/ 155 w 590"/>
                <a:gd name="T125" fmla="*/ 502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0" h="524">
                  <a:moveTo>
                    <a:pt x="147" y="482"/>
                  </a:moveTo>
                  <a:cubicBezTo>
                    <a:pt x="149" y="482"/>
                    <a:pt x="149" y="481"/>
                    <a:pt x="150" y="481"/>
                  </a:cubicBezTo>
                  <a:cubicBezTo>
                    <a:pt x="151" y="482"/>
                    <a:pt x="151" y="483"/>
                    <a:pt x="152" y="484"/>
                  </a:cubicBezTo>
                  <a:cubicBezTo>
                    <a:pt x="157" y="482"/>
                    <a:pt x="163" y="477"/>
                    <a:pt x="169" y="474"/>
                  </a:cubicBezTo>
                  <a:cubicBezTo>
                    <a:pt x="176" y="470"/>
                    <a:pt x="183" y="468"/>
                    <a:pt x="191" y="464"/>
                  </a:cubicBezTo>
                  <a:cubicBezTo>
                    <a:pt x="192" y="462"/>
                    <a:pt x="192" y="459"/>
                    <a:pt x="194" y="459"/>
                  </a:cubicBezTo>
                  <a:cubicBezTo>
                    <a:pt x="195" y="459"/>
                    <a:pt x="193" y="461"/>
                    <a:pt x="195" y="462"/>
                  </a:cubicBezTo>
                  <a:cubicBezTo>
                    <a:pt x="197" y="462"/>
                    <a:pt x="196" y="458"/>
                    <a:pt x="199" y="458"/>
                  </a:cubicBezTo>
                  <a:cubicBezTo>
                    <a:pt x="200" y="458"/>
                    <a:pt x="199" y="459"/>
                    <a:pt x="199" y="460"/>
                  </a:cubicBezTo>
                  <a:cubicBezTo>
                    <a:pt x="202" y="458"/>
                    <a:pt x="206" y="459"/>
                    <a:pt x="207" y="456"/>
                  </a:cubicBezTo>
                  <a:cubicBezTo>
                    <a:pt x="212" y="455"/>
                    <a:pt x="216" y="454"/>
                    <a:pt x="219" y="451"/>
                  </a:cubicBezTo>
                  <a:cubicBezTo>
                    <a:pt x="218" y="449"/>
                    <a:pt x="220" y="448"/>
                    <a:pt x="220" y="446"/>
                  </a:cubicBezTo>
                  <a:cubicBezTo>
                    <a:pt x="221" y="445"/>
                    <a:pt x="222" y="448"/>
                    <a:pt x="222" y="446"/>
                  </a:cubicBezTo>
                  <a:cubicBezTo>
                    <a:pt x="223" y="447"/>
                    <a:pt x="222" y="450"/>
                    <a:pt x="222" y="451"/>
                  </a:cubicBezTo>
                  <a:cubicBezTo>
                    <a:pt x="224" y="451"/>
                    <a:pt x="225" y="448"/>
                    <a:pt x="226" y="449"/>
                  </a:cubicBezTo>
                  <a:cubicBezTo>
                    <a:pt x="226" y="448"/>
                    <a:pt x="227" y="441"/>
                    <a:pt x="229" y="441"/>
                  </a:cubicBezTo>
                  <a:cubicBezTo>
                    <a:pt x="231" y="441"/>
                    <a:pt x="230" y="444"/>
                    <a:pt x="230" y="446"/>
                  </a:cubicBezTo>
                  <a:cubicBezTo>
                    <a:pt x="232" y="445"/>
                    <a:pt x="233" y="444"/>
                    <a:pt x="235" y="443"/>
                  </a:cubicBezTo>
                  <a:cubicBezTo>
                    <a:pt x="231" y="442"/>
                    <a:pt x="226" y="435"/>
                    <a:pt x="221" y="437"/>
                  </a:cubicBezTo>
                  <a:cubicBezTo>
                    <a:pt x="220" y="437"/>
                    <a:pt x="220" y="438"/>
                    <a:pt x="219" y="438"/>
                  </a:cubicBezTo>
                  <a:cubicBezTo>
                    <a:pt x="213" y="442"/>
                    <a:pt x="204" y="443"/>
                    <a:pt x="196" y="445"/>
                  </a:cubicBezTo>
                  <a:cubicBezTo>
                    <a:pt x="192" y="446"/>
                    <a:pt x="188" y="449"/>
                    <a:pt x="184" y="450"/>
                  </a:cubicBezTo>
                  <a:cubicBezTo>
                    <a:pt x="179" y="451"/>
                    <a:pt x="175" y="449"/>
                    <a:pt x="171" y="453"/>
                  </a:cubicBezTo>
                  <a:cubicBezTo>
                    <a:pt x="160" y="453"/>
                    <a:pt x="152" y="455"/>
                    <a:pt x="139" y="454"/>
                  </a:cubicBezTo>
                  <a:cubicBezTo>
                    <a:pt x="139" y="453"/>
                    <a:pt x="139" y="453"/>
                    <a:pt x="138" y="452"/>
                  </a:cubicBezTo>
                  <a:cubicBezTo>
                    <a:pt x="133" y="451"/>
                    <a:pt x="127" y="449"/>
                    <a:pt x="122" y="447"/>
                  </a:cubicBezTo>
                  <a:cubicBezTo>
                    <a:pt x="116" y="445"/>
                    <a:pt x="113" y="437"/>
                    <a:pt x="107" y="435"/>
                  </a:cubicBezTo>
                  <a:cubicBezTo>
                    <a:pt x="106" y="432"/>
                    <a:pt x="104" y="432"/>
                    <a:pt x="103" y="429"/>
                  </a:cubicBezTo>
                  <a:cubicBezTo>
                    <a:pt x="100" y="428"/>
                    <a:pt x="99" y="425"/>
                    <a:pt x="97" y="421"/>
                  </a:cubicBezTo>
                  <a:cubicBezTo>
                    <a:pt x="93" y="415"/>
                    <a:pt x="86" y="404"/>
                    <a:pt x="87" y="395"/>
                  </a:cubicBezTo>
                  <a:cubicBezTo>
                    <a:pt x="86" y="394"/>
                    <a:pt x="86" y="394"/>
                    <a:pt x="85" y="394"/>
                  </a:cubicBezTo>
                  <a:cubicBezTo>
                    <a:pt x="86" y="389"/>
                    <a:pt x="83" y="386"/>
                    <a:pt x="85" y="382"/>
                  </a:cubicBezTo>
                  <a:cubicBezTo>
                    <a:pt x="84" y="350"/>
                    <a:pt x="83" y="323"/>
                    <a:pt x="81" y="295"/>
                  </a:cubicBezTo>
                  <a:cubicBezTo>
                    <a:pt x="81" y="289"/>
                    <a:pt x="82" y="283"/>
                    <a:pt x="81" y="277"/>
                  </a:cubicBezTo>
                  <a:cubicBezTo>
                    <a:pt x="80" y="269"/>
                    <a:pt x="78" y="261"/>
                    <a:pt x="80" y="253"/>
                  </a:cubicBezTo>
                  <a:cubicBezTo>
                    <a:pt x="79" y="251"/>
                    <a:pt x="79" y="249"/>
                    <a:pt x="78" y="245"/>
                  </a:cubicBezTo>
                  <a:cubicBezTo>
                    <a:pt x="79" y="245"/>
                    <a:pt x="79" y="244"/>
                    <a:pt x="80" y="244"/>
                  </a:cubicBezTo>
                  <a:cubicBezTo>
                    <a:pt x="84" y="247"/>
                    <a:pt x="81" y="255"/>
                    <a:pt x="82" y="261"/>
                  </a:cubicBezTo>
                  <a:cubicBezTo>
                    <a:pt x="83" y="269"/>
                    <a:pt x="82" y="281"/>
                    <a:pt x="83" y="291"/>
                  </a:cubicBezTo>
                  <a:cubicBezTo>
                    <a:pt x="83" y="298"/>
                    <a:pt x="84" y="304"/>
                    <a:pt x="84" y="310"/>
                  </a:cubicBezTo>
                  <a:cubicBezTo>
                    <a:pt x="84" y="313"/>
                    <a:pt x="84" y="315"/>
                    <a:pt x="84" y="317"/>
                  </a:cubicBezTo>
                  <a:cubicBezTo>
                    <a:pt x="85" y="321"/>
                    <a:pt x="86" y="327"/>
                    <a:pt x="85" y="333"/>
                  </a:cubicBezTo>
                  <a:cubicBezTo>
                    <a:pt x="88" y="335"/>
                    <a:pt x="87" y="342"/>
                    <a:pt x="88" y="345"/>
                  </a:cubicBezTo>
                  <a:cubicBezTo>
                    <a:pt x="84" y="350"/>
                    <a:pt x="87" y="359"/>
                    <a:pt x="88" y="366"/>
                  </a:cubicBezTo>
                  <a:cubicBezTo>
                    <a:pt x="88" y="374"/>
                    <a:pt x="88" y="383"/>
                    <a:pt x="87" y="391"/>
                  </a:cubicBezTo>
                  <a:cubicBezTo>
                    <a:pt x="88" y="392"/>
                    <a:pt x="89" y="390"/>
                    <a:pt x="90" y="391"/>
                  </a:cubicBezTo>
                  <a:cubicBezTo>
                    <a:pt x="88" y="392"/>
                    <a:pt x="90" y="392"/>
                    <a:pt x="91" y="393"/>
                  </a:cubicBezTo>
                  <a:cubicBezTo>
                    <a:pt x="91" y="394"/>
                    <a:pt x="89" y="396"/>
                    <a:pt x="89" y="398"/>
                  </a:cubicBezTo>
                  <a:cubicBezTo>
                    <a:pt x="89" y="400"/>
                    <a:pt x="90" y="403"/>
                    <a:pt x="91" y="405"/>
                  </a:cubicBezTo>
                  <a:cubicBezTo>
                    <a:pt x="92" y="406"/>
                    <a:pt x="92" y="405"/>
                    <a:pt x="93" y="406"/>
                  </a:cubicBezTo>
                  <a:cubicBezTo>
                    <a:pt x="94" y="407"/>
                    <a:pt x="94" y="411"/>
                    <a:pt x="96" y="413"/>
                  </a:cubicBezTo>
                  <a:cubicBezTo>
                    <a:pt x="98" y="417"/>
                    <a:pt x="100" y="418"/>
                    <a:pt x="100" y="422"/>
                  </a:cubicBezTo>
                  <a:cubicBezTo>
                    <a:pt x="104" y="425"/>
                    <a:pt x="105" y="429"/>
                    <a:pt x="111" y="431"/>
                  </a:cubicBezTo>
                  <a:cubicBezTo>
                    <a:pt x="111" y="432"/>
                    <a:pt x="111" y="432"/>
                    <a:pt x="110" y="432"/>
                  </a:cubicBezTo>
                  <a:cubicBezTo>
                    <a:pt x="112" y="433"/>
                    <a:pt x="114" y="435"/>
                    <a:pt x="114" y="436"/>
                  </a:cubicBezTo>
                  <a:cubicBezTo>
                    <a:pt x="120" y="441"/>
                    <a:pt x="127" y="444"/>
                    <a:pt x="134" y="447"/>
                  </a:cubicBezTo>
                  <a:cubicBezTo>
                    <a:pt x="137" y="446"/>
                    <a:pt x="139" y="448"/>
                    <a:pt x="141" y="449"/>
                  </a:cubicBezTo>
                  <a:cubicBezTo>
                    <a:pt x="144" y="448"/>
                    <a:pt x="150" y="443"/>
                    <a:pt x="153" y="447"/>
                  </a:cubicBezTo>
                  <a:cubicBezTo>
                    <a:pt x="150" y="447"/>
                    <a:pt x="149" y="449"/>
                    <a:pt x="146" y="449"/>
                  </a:cubicBezTo>
                  <a:cubicBezTo>
                    <a:pt x="155" y="452"/>
                    <a:pt x="163" y="447"/>
                    <a:pt x="170" y="444"/>
                  </a:cubicBezTo>
                  <a:cubicBezTo>
                    <a:pt x="166" y="443"/>
                    <a:pt x="160" y="449"/>
                    <a:pt x="155" y="445"/>
                  </a:cubicBezTo>
                  <a:cubicBezTo>
                    <a:pt x="161" y="444"/>
                    <a:pt x="167" y="441"/>
                    <a:pt x="172" y="442"/>
                  </a:cubicBezTo>
                  <a:cubicBezTo>
                    <a:pt x="179" y="439"/>
                    <a:pt x="191" y="439"/>
                    <a:pt x="196" y="433"/>
                  </a:cubicBezTo>
                  <a:cubicBezTo>
                    <a:pt x="194" y="432"/>
                    <a:pt x="191" y="434"/>
                    <a:pt x="189" y="435"/>
                  </a:cubicBezTo>
                  <a:cubicBezTo>
                    <a:pt x="187" y="435"/>
                    <a:pt x="186" y="435"/>
                    <a:pt x="186" y="434"/>
                  </a:cubicBezTo>
                  <a:cubicBezTo>
                    <a:pt x="179" y="437"/>
                    <a:pt x="171" y="437"/>
                    <a:pt x="164" y="439"/>
                  </a:cubicBezTo>
                  <a:cubicBezTo>
                    <a:pt x="159" y="441"/>
                    <a:pt x="154" y="444"/>
                    <a:pt x="149" y="443"/>
                  </a:cubicBezTo>
                  <a:cubicBezTo>
                    <a:pt x="150" y="441"/>
                    <a:pt x="154" y="440"/>
                    <a:pt x="157" y="439"/>
                  </a:cubicBezTo>
                  <a:cubicBezTo>
                    <a:pt x="161" y="438"/>
                    <a:pt x="165" y="437"/>
                    <a:pt x="169" y="436"/>
                  </a:cubicBezTo>
                  <a:cubicBezTo>
                    <a:pt x="167" y="432"/>
                    <a:pt x="163" y="434"/>
                    <a:pt x="161" y="431"/>
                  </a:cubicBezTo>
                  <a:cubicBezTo>
                    <a:pt x="156" y="412"/>
                    <a:pt x="156" y="385"/>
                    <a:pt x="157" y="363"/>
                  </a:cubicBezTo>
                  <a:cubicBezTo>
                    <a:pt x="157" y="348"/>
                    <a:pt x="157" y="334"/>
                    <a:pt x="158" y="320"/>
                  </a:cubicBezTo>
                  <a:cubicBezTo>
                    <a:pt x="158" y="314"/>
                    <a:pt x="159" y="308"/>
                    <a:pt x="157" y="306"/>
                  </a:cubicBezTo>
                  <a:cubicBezTo>
                    <a:pt x="154" y="300"/>
                    <a:pt x="146" y="306"/>
                    <a:pt x="142" y="305"/>
                  </a:cubicBezTo>
                  <a:cubicBezTo>
                    <a:pt x="140" y="307"/>
                    <a:pt x="140" y="311"/>
                    <a:pt x="141" y="314"/>
                  </a:cubicBezTo>
                  <a:cubicBezTo>
                    <a:pt x="141" y="331"/>
                    <a:pt x="142" y="347"/>
                    <a:pt x="143" y="366"/>
                  </a:cubicBezTo>
                  <a:cubicBezTo>
                    <a:pt x="143" y="368"/>
                    <a:pt x="142" y="370"/>
                    <a:pt x="142" y="372"/>
                  </a:cubicBezTo>
                  <a:cubicBezTo>
                    <a:pt x="142" y="385"/>
                    <a:pt x="143" y="397"/>
                    <a:pt x="141" y="409"/>
                  </a:cubicBezTo>
                  <a:cubicBezTo>
                    <a:pt x="143" y="415"/>
                    <a:pt x="141" y="421"/>
                    <a:pt x="143" y="426"/>
                  </a:cubicBezTo>
                  <a:cubicBezTo>
                    <a:pt x="144" y="427"/>
                    <a:pt x="145" y="428"/>
                    <a:pt x="146" y="430"/>
                  </a:cubicBezTo>
                  <a:cubicBezTo>
                    <a:pt x="145" y="432"/>
                    <a:pt x="140" y="431"/>
                    <a:pt x="138" y="431"/>
                  </a:cubicBezTo>
                  <a:cubicBezTo>
                    <a:pt x="138" y="429"/>
                    <a:pt x="138" y="426"/>
                    <a:pt x="137" y="425"/>
                  </a:cubicBezTo>
                  <a:cubicBezTo>
                    <a:pt x="137" y="426"/>
                    <a:pt x="136" y="427"/>
                    <a:pt x="135" y="427"/>
                  </a:cubicBezTo>
                  <a:cubicBezTo>
                    <a:pt x="134" y="425"/>
                    <a:pt x="135" y="421"/>
                    <a:pt x="132" y="420"/>
                  </a:cubicBezTo>
                  <a:cubicBezTo>
                    <a:pt x="137" y="409"/>
                    <a:pt x="132" y="393"/>
                    <a:pt x="134" y="378"/>
                  </a:cubicBezTo>
                  <a:cubicBezTo>
                    <a:pt x="136" y="378"/>
                    <a:pt x="134" y="380"/>
                    <a:pt x="135" y="380"/>
                  </a:cubicBezTo>
                  <a:cubicBezTo>
                    <a:pt x="136" y="374"/>
                    <a:pt x="134" y="364"/>
                    <a:pt x="136" y="359"/>
                  </a:cubicBezTo>
                  <a:cubicBezTo>
                    <a:pt x="138" y="361"/>
                    <a:pt x="136" y="365"/>
                    <a:pt x="136" y="369"/>
                  </a:cubicBezTo>
                  <a:cubicBezTo>
                    <a:pt x="137" y="381"/>
                    <a:pt x="138" y="394"/>
                    <a:pt x="139" y="406"/>
                  </a:cubicBezTo>
                  <a:cubicBezTo>
                    <a:pt x="140" y="401"/>
                    <a:pt x="141" y="396"/>
                    <a:pt x="139" y="391"/>
                  </a:cubicBezTo>
                  <a:cubicBezTo>
                    <a:pt x="140" y="391"/>
                    <a:pt x="140" y="391"/>
                    <a:pt x="140" y="391"/>
                  </a:cubicBezTo>
                  <a:cubicBezTo>
                    <a:pt x="140" y="364"/>
                    <a:pt x="140" y="333"/>
                    <a:pt x="139" y="305"/>
                  </a:cubicBezTo>
                  <a:cubicBezTo>
                    <a:pt x="138" y="304"/>
                    <a:pt x="137" y="304"/>
                    <a:pt x="136" y="304"/>
                  </a:cubicBezTo>
                  <a:cubicBezTo>
                    <a:pt x="133" y="319"/>
                    <a:pt x="138" y="339"/>
                    <a:pt x="136" y="353"/>
                  </a:cubicBezTo>
                  <a:cubicBezTo>
                    <a:pt x="135" y="351"/>
                    <a:pt x="135" y="349"/>
                    <a:pt x="135" y="347"/>
                  </a:cubicBezTo>
                  <a:cubicBezTo>
                    <a:pt x="135" y="332"/>
                    <a:pt x="132" y="316"/>
                    <a:pt x="134" y="302"/>
                  </a:cubicBezTo>
                  <a:cubicBezTo>
                    <a:pt x="127" y="298"/>
                    <a:pt x="118" y="289"/>
                    <a:pt x="121" y="280"/>
                  </a:cubicBezTo>
                  <a:cubicBezTo>
                    <a:pt x="120" y="271"/>
                    <a:pt x="122" y="260"/>
                    <a:pt x="127" y="255"/>
                  </a:cubicBezTo>
                  <a:cubicBezTo>
                    <a:pt x="110" y="242"/>
                    <a:pt x="92" y="230"/>
                    <a:pt x="72" y="220"/>
                  </a:cubicBezTo>
                  <a:cubicBezTo>
                    <a:pt x="76" y="223"/>
                    <a:pt x="85" y="232"/>
                    <a:pt x="81" y="240"/>
                  </a:cubicBezTo>
                  <a:cubicBezTo>
                    <a:pt x="79" y="242"/>
                    <a:pt x="78" y="246"/>
                    <a:pt x="75" y="247"/>
                  </a:cubicBezTo>
                  <a:cubicBezTo>
                    <a:pt x="75" y="250"/>
                    <a:pt x="72" y="250"/>
                    <a:pt x="72" y="252"/>
                  </a:cubicBezTo>
                  <a:cubicBezTo>
                    <a:pt x="70" y="253"/>
                    <a:pt x="69" y="254"/>
                    <a:pt x="68" y="255"/>
                  </a:cubicBezTo>
                  <a:cubicBezTo>
                    <a:pt x="66" y="255"/>
                    <a:pt x="66" y="255"/>
                    <a:pt x="63" y="255"/>
                  </a:cubicBezTo>
                  <a:cubicBezTo>
                    <a:pt x="65" y="254"/>
                    <a:pt x="67" y="253"/>
                    <a:pt x="68" y="251"/>
                  </a:cubicBezTo>
                  <a:cubicBezTo>
                    <a:pt x="59" y="255"/>
                    <a:pt x="51" y="246"/>
                    <a:pt x="51" y="234"/>
                  </a:cubicBezTo>
                  <a:cubicBezTo>
                    <a:pt x="51" y="229"/>
                    <a:pt x="53" y="221"/>
                    <a:pt x="58" y="221"/>
                  </a:cubicBezTo>
                  <a:cubicBezTo>
                    <a:pt x="62" y="220"/>
                    <a:pt x="63" y="226"/>
                    <a:pt x="68" y="226"/>
                  </a:cubicBezTo>
                  <a:cubicBezTo>
                    <a:pt x="69" y="227"/>
                    <a:pt x="67" y="228"/>
                    <a:pt x="67" y="229"/>
                  </a:cubicBezTo>
                  <a:cubicBezTo>
                    <a:pt x="67" y="231"/>
                    <a:pt x="70" y="239"/>
                    <a:pt x="64" y="239"/>
                  </a:cubicBezTo>
                  <a:cubicBezTo>
                    <a:pt x="60" y="239"/>
                    <a:pt x="59" y="230"/>
                    <a:pt x="61" y="225"/>
                  </a:cubicBezTo>
                  <a:cubicBezTo>
                    <a:pt x="52" y="221"/>
                    <a:pt x="52" y="242"/>
                    <a:pt x="57" y="246"/>
                  </a:cubicBezTo>
                  <a:cubicBezTo>
                    <a:pt x="58" y="247"/>
                    <a:pt x="57" y="247"/>
                    <a:pt x="57" y="247"/>
                  </a:cubicBezTo>
                  <a:cubicBezTo>
                    <a:pt x="59" y="248"/>
                    <a:pt x="61" y="249"/>
                    <a:pt x="63" y="251"/>
                  </a:cubicBezTo>
                  <a:cubicBezTo>
                    <a:pt x="70" y="250"/>
                    <a:pt x="74" y="241"/>
                    <a:pt x="72" y="233"/>
                  </a:cubicBezTo>
                  <a:cubicBezTo>
                    <a:pt x="72" y="229"/>
                    <a:pt x="65" y="219"/>
                    <a:pt x="61" y="218"/>
                  </a:cubicBezTo>
                  <a:cubicBezTo>
                    <a:pt x="52" y="216"/>
                    <a:pt x="47" y="225"/>
                    <a:pt x="45" y="236"/>
                  </a:cubicBezTo>
                  <a:cubicBezTo>
                    <a:pt x="45" y="236"/>
                    <a:pt x="44" y="236"/>
                    <a:pt x="44" y="236"/>
                  </a:cubicBezTo>
                  <a:cubicBezTo>
                    <a:pt x="45" y="247"/>
                    <a:pt x="50" y="253"/>
                    <a:pt x="59" y="255"/>
                  </a:cubicBezTo>
                  <a:cubicBezTo>
                    <a:pt x="49" y="256"/>
                    <a:pt x="40" y="248"/>
                    <a:pt x="43" y="237"/>
                  </a:cubicBezTo>
                  <a:cubicBezTo>
                    <a:pt x="42" y="235"/>
                    <a:pt x="44" y="233"/>
                    <a:pt x="43" y="231"/>
                  </a:cubicBezTo>
                  <a:cubicBezTo>
                    <a:pt x="47" y="223"/>
                    <a:pt x="50" y="214"/>
                    <a:pt x="63" y="215"/>
                  </a:cubicBezTo>
                  <a:cubicBezTo>
                    <a:pt x="54" y="208"/>
                    <a:pt x="42" y="204"/>
                    <a:pt x="33" y="196"/>
                  </a:cubicBezTo>
                  <a:cubicBezTo>
                    <a:pt x="32" y="193"/>
                    <a:pt x="29" y="191"/>
                    <a:pt x="27" y="189"/>
                  </a:cubicBezTo>
                  <a:cubicBezTo>
                    <a:pt x="26" y="189"/>
                    <a:pt x="25" y="190"/>
                    <a:pt x="24" y="190"/>
                  </a:cubicBezTo>
                  <a:cubicBezTo>
                    <a:pt x="24" y="189"/>
                    <a:pt x="23" y="189"/>
                    <a:pt x="24" y="187"/>
                  </a:cubicBezTo>
                  <a:cubicBezTo>
                    <a:pt x="22" y="186"/>
                    <a:pt x="19" y="186"/>
                    <a:pt x="19" y="184"/>
                  </a:cubicBezTo>
                  <a:cubicBezTo>
                    <a:pt x="18" y="184"/>
                    <a:pt x="15" y="183"/>
                    <a:pt x="15" y="181"/>
                  </a:cubicBezTo>
                  <a:cubicBezTo>
                    <a:pt x="19" y="178"/>
                    <a:pt x="22" y="182"/>
                    <a:pt x="24" y="184"/>
                  </a:cubicBezTo>
                  <a:cubicBezTo>
                    <a:pt x="27" y="181"/>
                    <a:pt x="25" y="178"/>
                    <a:pt x="27" y="175"/>
                  </a:cubicBezTo>
                  <a:cubicBezTo>
                    <a:pt x="27" y="173"/>
                    <a:pt x="26" y="173"/>
                    <a:pt x="25" y="172"/>
                  </a:cubicBezTo>
                  <a:cubicBezTo>
                    <a:pt x="17" y="175"/>
                    <a:pt x="9" y="179"/>
                    <a:pt x="1" y="180"/>
                  </a:cubicBezTo>
                  <a:cubicBezTo>
                    <a:pt x="0" y="175"/>
                    <a:pt x="5" y="177"/>
                    <a:pt x="6" y="174"/>
                  </a:cubicBezTo>
                  <a:cubicBezTo>
                    <a:pt x="10" y="173"/>
                    <a:pt x="15" y="172"/>
                    <a:pt x="18" y="170"/>
                  </a:cubicBezTo>
                  <a:cubicBezTo>
                    <a:pt x="19" y="171"/>
                    <a:pt x="20" y="170"/>
                    <a:pt x="21" y="170"/>
                  </a:cubicBezTo>
                  <a:cubicBezTo>
                    <a:pt x="22" y="170"/>
                    <a:pt x="20" y="168"/>
                    <a:pt x="21" y="168"/>
                  </a:cubicBezTo>
                  <a:cubicBezTo>
                    <a:pt x="24" y="168"/>
                    <a:pt x="26" y="170"/>
                    <a:pt x="29" y="169"/>
                  </a:cubicBezTo>
                  <a:cubicBezTo>
                    <a:pt x="30" y="169"/>
                    <a:pt x="30" y="168"/>
                    <a:pt x="29" y="168"/>
                  </a:cubicBezTo>
                  <a:cubicBezTo>
                    <a:pt x="56" y="160"/>
                    <a:pt x="84" y="154"/>
                    <a:pt x="109" y="144"/>
                  </a:cubicBezTo>
                  <a:cubicBezTo>
                    <a:pt x="107" y="144"/>
                    <a:pt x="105" y="142"/>
                    <a:pt x="105" y="139"/>
                  </a:cubicBezTo>
                  <a:cubicBezTo>
                    <a:pt x="110" y="138"/>
                    <a:pt x="112" y="143"/>
                    <a:pt x="117" y="141"/>
                  </a:cubicBezTo>
                  <a:cubicBezTo>
                    <a:pt x="118" y="142"/>
                    <a:pt x="118" y="143"/>
                    <a:pt x="120" y="143"/>
                  </a:cubicBezTo>
                  <a:cubicBezTo>
                    <a:pt x="119" y="141"/>
                    <a:pt x="117" y="141"/>
                    <a:pt x="116" y="140"/>
                  </a:cubicBezTo>
                  <a:cubicBezTo>
                    <a:pt x="116" y="138"/>
                    <a:pt x="116" y="138"/>
                    <a:pt x="118" y="137"/>
                  </a:cubicBezTo>
                  <a:cubicBezTo>
                    <a:pt x="115" y="135"/>
                    <a:pt x="109" y="134"/>
                    <a:pt x="110" y="129"/>
                  </a:cubicBezTo>
                  <a:cubicBezTo>
                    <a:pt x="111" y="128"/>
                    <a:pt x="112" y="127"/>
                    <a:pt x="114" y="127"/>
                  </a:cubicBezTo>
                  <a:cubicBezTo>
                    <a:pt x="112" y="112"/>
                    <a:pt x="113" y="93"/>
                    <a:pt x="113" y="73"/>
                  </a:cubicBezTo>
                  <a:cubicBezTo>
                    <a:pt x="116" y="74"/>
                    <a:pt x="116" y="72"/>
                    <a:pt x="118" y="71"/>
                  </a:cubicBezTo>
                  <a:cubicBezTo>
                    <a:pt x="118" y="73"/>
                    <a:pt x="120" y="73"/>
                    <a:pt x="122" y="73"/>
                  </a:cubicBezTo>
                  <a:cubicBezTo>
                    <a:pt x="124" y="76"/>
                    <a:pt x="129" y="75"/>
                    <a:pt x="130" y="79"/>
                  </a:cubicBezTo>
                  <a:cubicBezTo>
                    <a:pt x="145" y="90"/>
                    <a:pt x="164" y="99"/>
                    <a:pt x="178" y="108"/>
                  </a:cubicBezTo>
                  <a:cubicBezTo>
                    <a:pt x="181" y="111"/>
                    <a:pt x="186" y="111"/>
                    <a:pt x="188" y="115"/>
                  </a:cubicBezTo>
                  <a:cubicBezTo>
                    <a:pt x="202" y="121"/>
                    <a:pt x="213" y="131"/>
                    <a:pt x="226" y="139"/>
                  </a:cubicBezTo>
                  <a:cubicBezTo>
                    <a:pt x="226" y="137"/>
                    <a:pt x="226" y="134"/>
                    <a:pt x="227" y="133"/>
                  </a:cubicBezTo>
                  <a:cubicBezTo>
                    <a:pt x="229" y="134"/>
                    <a:pt x="227" y="137"/>
                    <a:pt x="228" y="140"/>
                  </a:cubicBezTo>
                  <a:cubicBezTo>
                    <a:pt x="232" y="144"/>
                    <a:pt x="240" y="147"/>
                    <a:pt x="246" y="149"/>
                  </a:cubicBezTo>
                  <a:cubicBezTo>
                    <a:pt x="247" y="150"/>
                    <a:pt x="246" y="152"/>
                    <a:pt x="247" y="153"/>
                  </a:cubicBezTo>
                  <a:cubicBezTo>
                    <a:pt x="252" y="153"/>
                    <a:pt x="255" y="148"/>
                    <a:pt x="260" y="149"/>
                  </a:cubicBezTo>
                  <a:cubicBezTo>
                    <a:pt x="257" y="150"/>
                    <a:pt x="256" y="152"/>
                    <a:pt x="253" y="152"/>
                  </a:cubicBezTo>
                  <a:cubicBezTo>
                    <a:pt x="254" y="154"/>
                    <a:pt x="255" y="152"/>
                    <a:pt x="255" y="154"/>
                  </a:cubicBezTo>
                  <a:cubicBezTo>
                    <a:pt x="257" y="153"/>
                    <a:pt x="257" y="152"/>
                    <a:pt x="258" y="152"/>
                  </a:cubicBezTo>
                  <a:cubicBezTo>
                    <a:pt x="273" y="152"/>
                    <a:pt x="288" y="147"/>
                    <a:pt x="299" y="139"/>
                  </a:cubicBezTo>
                  <a:cubicBezTo>
                    <a:pt x="295" y="135"/>
                    <a:pt x="289" y="133"/>
                    <a:pt x="284" y="130"/>
                  </a:cubicBezTo>
                  <a:cubicBezTo>
                    <a:pt x="282" y="129"/>
                    <a:pt x="279" y="127"/>
                    <a:pt x="277" y="125"/>
                  </a:cubicBezTo>
                  <a:cubicBezTo>
                    <a:pt x="262" y="117"/>
                    <a:pt x="247" y="109"/>
                    <a:pt x="232" y="100"/>
                  </a:cubicBezTo>
                  <a:cubicBezTo>
                    <a:pt x="221" y="94"/>
                    <a:pt x="211" y="84"/>
                    <a:pt x="199" y="80"/>
                  </a:cubicBezTo>
                  <a:cubicBezTo>
                    <a:pt x="195" y="76"/>
                    <a:pt x="188" y="74"/>
                    <a:pt x="184" y="70"/>
                  </a:cubicBezTo>
                  <a:cubicBezTo>
                    <a:pt x="183" y="71"/>
                    <a:pt x="183" y="72"/>
                    <a:pt x="182" y="72"/>
                  </a:cubicBezTo>
                  <a:cubicBezTo>
                    <a:pt x="183" y="74"/>
                    <a:pt x="186" y="74"/>
                    <a:pt x="186" y="78"/>
                  </a:cubicBezTo>
                  <a:cubicBezTo>
                    <a:pt x="185" y="77"/>
                    <a:pt x="180" y="75"/>
                    <a:pt x="181" y="72"/>
                  </a:cubicBezTo>
                  <a:cubicBezTo>
                    <a:pt x="167" y="78"/>
                    <a:pt x="151" y="83"/>
                    <a:pt x="136" y="81"/>
                  </a:cubicBezTo>
                  <a:cubicBezTo>
                    <a:pt x="136" y="80"/>
                    <a:pt x="134" y="80"/>
                    <a:pt x="135" y="78"/>
                  </a:cubicBezTo>
                  <a:cubicBezTo>
                    <a:pt x="136" y="77"/>
                    <a:pt x="139" y="76"/>
                    <a:pt x="140" y="76"/>
                  </a:cubicBezTo>
                  <a:cubicBezTo>
                    <a:pt x="141" y="77"/>
                    <a:pt x="142" y="77"/>
                    <a:pt x="142" y="79"/>
                  </a:cubicBezTo>
                  <a:cubicBezTo>
                    <a:pt x="155" y="79"/>
                    <a:pt x="170" y="75"/>
                    <a:pt x="181" y="69"/>
                  </a:cubicBezTo>
                  <a:cubicBezTo>
                    <a:pt x="179" y="69"/>
                    <a:pt x="178" y="67"/>
                    <a:pt x="178" y="65"/>
                  </a:cubicBezTo>
                  <a:cubicBezTo>
                    <a:pt x="181" y="64"/>
                    <a:pt x="181" y="66"/>
                    <a:pt x="184" y="67"/>
                  </a:cubicBezTo>
                  <a:cubicBezTo>
                    <a:pt x="186" y="67"/>
                    <a:pt x="185" y="64"/>
                    <a:pt x="188" y="65"/>
                  </a:cubicBezTo>
                  <a:cubicBezTo>
                    <a:pt x="187" y="63"/>
                    <a:pt x="185" y="63"/>
                    <a:pt x="185" y="60"/>
                  </a:cubicBezTo>
                  <a:cubicBezTo>
                    <a:pt x="186" y="59"/>
                    <a:pt x="186" y="60"/>
                    <a:pt x="188" y="60"/>
                  </a:cubicBezTo>
                  <a:cubicBezTo>
                    <a:pt x="186" y="56"/>
                    <a:pt x="181" y="58"/>
                    <a:pt x="182" y="52"/>
                  </a:cubicBezTo>
                  <a:cubicBezTo>
                    <a:pt x="182" y="51"/>
                    <a:pt x="183" y="52"/>
                    <a:pt x="183" y="51"/>
                  </a:cubicBezTo>
                  <a:cubicBezTo>
                    <a:pt x="186" y="51"/>
                    <a:pt x="186" y="52"/>
                    <a:pt x="188" y="51"/>
                  </a:cubicBezTo>
                  <a:cubicBezTo>
                    <a:pt x="199" y="58"/>
                    <a:pt x="211" y="65"/>
                    <a:pt x="224" y="71"/>
                  </a:cubicBezTo>
                  <a:cubicBezTo>
                    <a:pt x="224" y="73"/>
                    <a:pt x="225" y="73"/>
                    <a:pt x="226" y="74"/>
                  </a:cubicBezTo>
                  <a:cubicBezTo>
                    <a:pt x="229" y="74"/>
                    <a:pt x="233" y="78"/>
                    <a:pt x="235" y="81"/>
                  </a:cubicBezTo>
                  <a:cubicBezTo>
                    <a:pt x="239" y="82"/>
                    <a:pt x="242" y="83"/>
                    <a:pt x="245" y="86"/>
                  </a:cubicBezTo>
                  <a:cubicBezTo>
                    <a:pt x="251" y="88"/>
                    <a:pt x="255" y="92"/>
                    <a:pt x="260" y="95"/>
                  </a:cubicBezTo>
                  <a:cubicBezTo>
                    <a:pt x="264" y="95"/>
                    <a:pt x="265" y="97"/>
                    <a:pt x="267" y="99"/>
                  </a:cubicBezTo>
                  <a:cubicBezTo>
                    <a:pt x="273" y="101"/>
                    <a:pt x="278" y="106"/>
                    <a:pt x="284" y="108"/>
                  </a:cubicBezTo>
                  <a:cubicBezTo>
                    <a:pt x="284" y="109"/>
                    <a:pt x="285" y="109"/>
                    <a:pt x="285" y="110"/>
                  </a:cubicBezTo>
                  <a:cubicBezTo>
                    <a:pt x="295" y="115"/>
                    <a:pt x="305" y="120"/>
                    <a:pt x="315" y="126"/>
                  </a:cubicBezTo>
                  <a:cubicBezTo>
                    <a:pt x="318" y="126"/>
                    <a:pt x="322" y="128"/>
                    <a:pt x="324" y="130"/>
                  </a:cubicBezTo>
                  <a:cubicBezTo>
                    <a:pt x="332" y="129"/>
                    <a:pt x="343" y="125"/>
                    <a:pt x="353" y="126"/>
                  </a:cubicBezTo>
                  <a:cubicBezTo>
                    <a:pt x="357" y="123"/>
                    <a:pt x="362" y="121"/>
                    <a:pt x="366" y="119"/>
                  </a:cubicBezTo>
                  <a:cubicBezTo>
                    <a:pt x="357" y="111"/>
                    <a:pt x="344" y="108"/>
                    <a:pt x="334" y="101"/>
                  </a:cubicBezTo>
                  <a:cubicBezTo>
                    <a:pt x="320" y="95"/>
                    <a:pt x="307" y="88"/>
                    <a:pt x="295" y="80"/>
                  </a:cubicBezTo>
                  <a:cubicBezTo>
                    <a:pt x="286" y="77"/>
                    <a:pt x="278" y="72"/>
                    <a:pt x="271" y="66"/>
                  </a:cubicBezTo>
                  <a:cubicBezTo>
                    <a:pt x="268" y="64"/>
                    <a:pt x="265" y="64"/>
                    <a:pt x="262" y="62"/>
                  </a:cubicBezTo>
                  <a:cubicBezTo>
                    <a:pt x="258" y="60"/>
                    <a:pt x="256" y="56"/>
                    <a:pt x="250" y="57"/>
                  </a:cubicBezTo>
                  <a:cubicBezTo>
                    <a:pt x="254" y="62"/>
                    <a:pt x="263" y="62"/>
                    <a:pt x="267" y="68"/>
                  </a:cubicBezTo>
                  <a:cubicBezTo>
                    <a:pt x="258" y="68"/>
                    <a:pt x="250" y="52"/>
                    <a:pt x="242" y="62"/>
                  </a:cubicBezTo>
                  <a:cubicBezTo>
                    <a:pt x="242" y="64"/>
                    <a:pt x="245" y="64"/>
                    <a:pt x="245" y="66"/>
                  </a:cubicBezTo>
                  <a:cubicBezTo>
                    <a:pt x="242" y="65"/>
                    <a:pt x="240" y="63"/>
                    <a:pt x="238" y="63"/>
                  </a:cubicBezTo>
                  <a:cubicBezTo>
                    <a:pt x="237" y="61"/>
                    <a:pt x="238" y="61"/>
                    <a:pt x="238" y="59"/>
                  </a:cubicBezTo>
                  <a:cubicBezTo>
                    <a:pt x="241" y="59"/>
                    <a:pt x="241" y="58"/>
                    <a:pt x="244" y="58"/>
                  </a:cubicBezTo>
                  <a:cubicBezTo>
                    <a:pt x="244" y="57"/>
                    <a:pt x="243" y="56"/>
                    <a:pt x="244" y="55"/>
                  </a:cubicBezTo>
                  <a:cubicBezTo>
                    <a:pt x="235" y="60"/>
                    <a:pt x="222" y="64"/>
                    <a:pt x="210" y="63"/>
                  </a:cubicBezTo>
                  <a:cubicBezTo>
                    <a:pt x="209" y="61"/>
                    <a:pt x="208" y="61"/>
                    <a:pt x="209" y="60"/>
                  </a:cubicBezTo>
                  <a:cubicBezTo>
                    <a:pt x="212" y="60"/>
                    <a:pt x="213" y="59"/>
                    <a:pt x="215" y="61"/>
                  </a:cubicBezTo>
                  <a:cubicBezTo>
                    <a:pt x="219" y="59"/>
                    <a:pt x="225" y="60"/>
                    <a:pt x="229" y="58"/>
                  </a:cubicBezTo>
                  <a:cubicBezTo>
                    <a:pt x="239" y="55"/>
                    <a:pt x="247" y="51"/>
                    <a:pt x="254" y="45"/>
                  </a:cubicBezTo>
                  <a:cubicBezTo>
                    <a:pt x="255" y="47"/>
                    <a:pt x="253" y="48"/>
                    <a:pt x="253" y="50"/>
                  </a:cubicBezTo>
                  <a:cubicBezTo>
                    <a:pt x="250" y="49"/>
                    <a:pt x="248" y="53"/>
                    <a:pt x="245" y="54"/>
                  </a:cubicBezTo>
                  <a:cubicBezTo>
                    <a:pt x="246" y="56"/>
                    <a:pt x="250" y="54"/>
                    <a:pt x="250" y="55"/>
                  </a:cubicBezTo>
                  <a:cubicBezTo>
                    <a:pt x="251" y="51"/>
                    <a:pt x="255" y="54"/>
                    <a:pt x="258" y="53"/>
                  </a:cubicBezTo>
                  <a:cubicBezTo>
                    <a:pt x="259" y="53"/>
                    <a:pt x="258" y="51"/>
                    <a:pt x="259" y="51"/>
                  </a:cubicBezTo>
                  <a:cubicBezTo>
                    <a:pt x="261" y="51"/>
                    <a:pt x="262" y="53"/>
                    <a:pt x="263" y="55"/>
                  </a:cubicBezTo>
                  <a:cubicBezTo>
                    <a:pt x="262" y="57"/>
                    <a:pt x="260" y="57"/>
                    <a:pt x="258" y="56"/>
                  </a:cubicBezTo>
                  <a:cubicBezTo>
                    <a:pt x="269" y="62"/>
                    <a:pt x="280" y="70"/>
                    <a:pt x="291" y="76"/>
                  </a:cubicBezTo>
                  <a:cubicBezTo>
                    <a:pt x="298" y="80"/>
                    <a:pt x="306" y="83"/>
                    <a:pt x="312" y="88"/>
                  </a:cubicBezTo>
                  <a:cubicBezTo>
                    <a:pt x="330" y="95"/>
                    <a:pt x="345" y="105"/>
                    <a:pt x="363" y="112"/>
                  </a:cubicBezTo>
                  <a:cubicBezTo>
                    <a:pt x="332" y="91"/>
                    <a:pt x="296" y="76"/>
                    <a:pt x="264" y="54"/>
                  </a:cubicBezTo>
                  <a:cubicBezTo>
                    <a:pt x="264" y="53"/>
                    <a:pt x="265" y="53"/>
                    <a:pt x="265" y="51"/>
                  </a:cubicBezTo>
                  <a:cubicBezTo>
                    <a:pt x="266" y="52"/>
                    <a:pt x="267" y="52"/>
                    <a:pt x="269" y="52"/>
                  </a:cubicBezTo>
                  <a:cubicBezTo>
                    <a:pt x="269" y="51"/>
                    <a:pt x="269" y="51"/>
                    <a:pt x="270" y="51"/>
                  </a:cubicBezTo>
                  <a:cubicBezTo>
                    <a:pt x="262" y="46"/>
                    <a:pt x="255" y="41"/>
                    <a:pt x="245" y="38"/>
                  </a:cubicBezTo>
                  <a:cubicBezTo>
                    <a:pt x="245" y="37"/>
                    <a:pt x="246" y="37"/>
                    <a:pt x="246" y="35"/>
                  </a:cubicBezTo>
                  <a:cubicBezTo>
                    <a:pt x="248" y="34"/>
                    <a:pt x="252" y="35"/>
                    <a:pt x="254" y="35"/>
                  </a:cubicBezTo>
                  <a:cubicBezTo>
                    <a:pt x="256" y="34"/>
                    <a:pt x="253" y="33"/>
                    <a:pt x="254" y="31"/>
                  </a:cubicBezTo>
                  <a:cubicBezTo>
                    <a:pt x="258" y="29"/>
                    <a:pt x="261" y="33"/>
                    <a:pt x="263" y="36"/>
                  </a:cubicBezTo>
                  <a:cubicBezTo>
                    <a:pt x="263" y="38"/>
                    <a:pt x="262" y="36"/>
                    <a:pt x="261" y="37"/>
                  </a:cubicBezTo>
                  <a:cubicBezTo>
                    <a:pt x="262" y="38"/>
                    <a:pt x="263" y="38"/>
                    <a:pt x="264" y="39"/>
                  </a:cubicBezTo>
                  <a:cubicBezTo>
                    <a:pt x="265" y="38"/>
                    <a:pt x="264" y="38"/>
                    <a:pt x="264" y="37"/>
                  </a:cubicBezTo>
                  <a:cubicBezTo>
                    <a:pt x="270" y="38"/>
                    <a:pt x="274" y="43"/>
                    <a:pt x="279" y="43"/>
                  </a:cubicBezTo>
                  <a:cubicBezTo>
                    <a:pt x="281" y="43"/>
                    <a:pt x="282" y="42"/>
                    <a:pt x="284" y="43"/>
                  </a:cubicBezTo>
                  <a:cubicBezTo>
                    <a:pt x="284" y="44"/>
                    <a:pt x="281" y="44"/>
                    <a:pt x="280" y="44"/>
                  </a:cubicBezTo>
                  <a:cubicBezTo>
                    <a:pt x="293" y="53"/>
                    <a:pt x="310" y="62"/>
                    <a:pt x="324" y="72"/>
                  </a:cubicBezTo>
                  <a:cubicBezTo>
                    <a:pt x="332" y="76"/>
                    <a:pt x="340" y="81"/>
                    <a:pt x="346" y="86"/>
                  </a:cubicBezTo>
                  <a:cubicBezTo>
                    <a:pt x="351" y="87"/>
                    <a:pt x="355" y="90"/>
                    <a:pt x="359" y="93"/>
                  </a:cubicBezTo>
                  <a:cubicBezTo>
                    <a:pt x="366" y="96"/>
                    <a:pt x="372" y="99"/>
                    <a:pt x="378" y="103"/>
                  </a:cubicBezTo>
                  <a:cubicBezTo>
                    <a:pt x="380" y="103"/>
                    <a:pt x="383" y="104"/>
                    <a:pt x="384" y="105"/>
                  </a:cubicBezTo>
                  <a:cubicBezTo>
                    <a:pt x="386" y="105"/>
                    <a:pt x="386" y="104"/>
                    <a:pt x="386" y="102"/>
                  </a:cubicBezTo>
                  <a:cubicBezTo>
                    <a:pt x="388" y="103"/>
                    <a:pt x="389" y="102"/>
                    <a:pt x="390" y="102"/>
                  </a:cubicBezTo>
                  <a:cubicBezTo>
                    <a:pt x="391" y="104"/>
                    <a:pt x="392" y="105"/>
                    <a:pt x="391" y="107"/>
                  </a:cubicBezTo>
                  <a:cubicBezTo>
                    <a:pt x="394" y="108"/>
                    <a:pt x="397" y="107"/>
                    <a:pt x="401" y="107"/>
                  </a:cubicBezTo>
                  <a:cubicBezTo>
                    <a:pt x="413" y="106"/>
                    <a:pt x="425" y="99"/>
                    <a:pt x="434" y="94"/>
                  </a:cubicBezTo>
                  <a:cubicBezTo>
                    <a:pt x="432" y="93"/>
                    <a:pt x="429" y="91"/>
                    <a:pt x="427" y="93"/>
                  </a:cubicBezTo>
                  <a:cubicBezTo>
                    <a:pt x="403" y="81"/>
                    <a:pt x="379" y="69"/>
                    <a:pt x="356" y="55"/>
                  </a:cubicBezTo>
                  <a:cubicBezTo>
                    <a:pt x="347" y="51"/>
                    <a:pt x="338" y="50"/>
                    <a:pt x="331" y="44"/>
                  </a:cubicBezTo>
                  <a:cubicBezTo>
                    <a:pt x="325" y="41"/>
                    <a:pt x="322" y="35"/>
                    <a:pt x="313" y="35"/>
                  </a:cubicBezTo>
                  <a:cubicBezTo>
                    <a:pt x="314" y="36"/>
                    <a:pt x="315" y="37"/>
                    <a:pt x="316" y="39"/>
                  </a:cubicBezTo>
                  <a:cubicBezTo>
                    <a:pt x="323" y="41"/>
                    <a:pt x="329" y="48"/>
                    <a:pt x="337" y="51"/>
                  </a:cubicBezTo>
                  <a:cubicBezTo>
                    <a:pt x="338" y="52"/>
                    <a:pt x="339" y="52"/>
                    <a:pt x="339" y="54"/>
                  </a:cubicBezTo>
                  <a:cubicBezTo>
                    <a:pt x="343" y="54"/>
                    <a:pt x="344" y="58"/>
                    <a:pt x="348" y="59"/>
                  </a:cubicBezTo>
                  <a:cubicBezTo>
                    <a:pt x="348" y="60"/>
                    <a:pt x="348" y="60"/>
                    <a:pt x="349" y="60"/>
                  </a:cubicBezTo>
                  <a:cubicBezTo>
                    <a:pt x="349" y="62"/>
                    <a:pt x="348" y="60"/>
                    <a:pt x="347" y="60"/>
                  </a:cubicBezTo>
                  <a:cubicBezTo>
                    <a:pt x="334" y="52"/>
                    <a:pt x="321" y="44"/>
                    <a:pt x="308" y="35"/>
                  </a:cubicBezTo>
                  <a:cubicBezTo>
                    <a:pt x="307" y="36"/>
                    <a:pt x="310" y="37"/>
                    <a:pt x="310" y="39"/>
                  </a:cubicBezTo>
                  <a:cubicBezTo>
                    <a:pt x="307" y="39"/>
                    <a:pt x="306" y="36"/>
                    <a:pt x="305" y="35"/>
                  </a:cubicBezTo>
                  <a:cubicBezTo>
                    <a:pt x="300" y="37"/>
                    <a:pt x="297" y="39"/>
                    <a:pt x="293" y="40"/>
                  </a:cubicBezTo>
                  <a:cubicBezTo>
                    <a:pt x="294" y="42"/>
                    <a:pt x="296" y="41"/>
                    <a:pt x="296" y="39"/>
                  </a:cubicBezTo>
                  <a:cubicBezTo>
                    <a:pt x="300" y="41"/>
                    <a:pt x="303" y="43"/>
                    <a:pt x="307" y="44"/>
                  </a:cubicBezTo>
                  <a:cubicBezTo>
                    <a:pt x="309" y="44"/>
                    <a:pt x="310" y="43"/>
                    <a:pt x="311" y="44"/>
                  </a:cubicBezTo>
                  <a:cubicBezTo>
                    <a:pt x="310" y="45"/>
                    <a:pt x="309" y="44"/>
                    <a:pt x="309" y="47"/>
                  </a:cubicBezTo>
                  <a:cubicBezTo>
                    <a:pt x="317" y="52"/>
                    <a:pt x="326" y="55"/>
                    <a:pt x="334" y="63"/>
                  </a:cubicBezTo>
                  <a:cubicBezTo>
                    <a:pt x="323" y="58"/>
                    <a:pt x="312" y="49"/>
                    <a:pt x="300" y="44"/>
                  </a:cubicBezTo>
                  <a:cubicBezTo>
                    <a:pt x="299" y="44"/>
                    <a:pt x="299" y="44"/>
                    <a:pt x="298" y="45"/>
                  </a:cubicBezTo>
                  <a:cubicBezTo>
                    <a:pt x="295" y="42"/>
                    <a:pt x="290" y="41"/>
                    <a:pt x="285" y="42"/>
                  </a:cubicBezTo>
                  <a:cubicBezTo>
                    <a:pt x="291" y="38"/>
                    <a:pt x="298" y="36"/>
                    <a:pt x="304" y="33"/>
                  </a:cubicBezTo>
                  <a:cubicBezTo>
                    <a:pt x="304" y="33"/>
                    <a:pt x="304" y="30"/>
                    <a:pt x="304" y="30"/>
                  </a:cubicBezTo>
                  <a:cubicBezTo>
                    <a:pt x="309" y="30"/>
                    <a:pt x="312" y="30"/>
                    <a:pt x="316" y="31"/>
                  </a:cubicBezTo>
                  <a:cubicBezTo>
                    <a:pt x="318" y="31"/>
                    <a:pt x="316" y="30"/>
                    <a:pt x="317" y="29"/>
                  </a:cubicBezTo>
                  <a:cubicBezTo>
                    <a:pt x="319" y="30"/>
                    <a:pt x="320" y="31"/>
                    <a:pt x="322" y="31"/>
                  </a:cubicBezTo>
                  <a:cubicBezTo>
                    <a:pt x="323" y="33"/>
                    <a:pt x="324" y="33"/>
                    <a:pt x="324" y="34"/>
                  </a:cubicBezTo>
                  <a:cubicBezTo>
                    <a:pt x="339" y="41"/>
                    <a:pt x="351" y="49"/>
                    <a:pt x="365" y="55"/>
                  </a:cubicBezTo>
                  <a:cubicBezTo>
                    <a:pt x="354" y="47"/>
                    <a:pt x="342" y="42"/>
                    <a:pt x="331" y="35"/>
                  </a:cubicBezTo>
                  <a:cubicBezTo>
                    <a:pt x="331" y="32"/>
                    <a:pt x="328" y="32"/>
                    <a:pt x="327" y="30"/>
                  </a:cubicBezTo>
                  <a:cubicBezTo>
                    <a:pt x="327" y="29"/>
                    <a:pt x="327" y="28"/>
                    <a:pt x="328" y="28"/>
                  </a:cubicBezTo>
                  <a:cubicBezTo>
                    <a:pt x="321" y="24"/>
                    <a:pt x="311" y="19"/>
                    <a:pt x="304" y="18"/>
                  </a:cubicBezTo>
                  <a:cubicBezTo>
                    <a:pt x="302" y="14"/>
                    <a:pt x="303" y="11"/>
                    <a:pt x="305" y="9"/>
                  </a:cubicBezTo>
                  <a:cubicBezTo>
                    <a:pt x="307" y="10"/>
                    <a:pt x="307" y="10"/>
                    <a:pt x="309" y="9"/>
                  </a:cubicBezTo>
                  <a:cubicBezTo>
                    <a:pt x="312" y="14"/>
                    <a:pt x="318" y="15"/>
                    <a:pt x="322" y="19"/>
                  </a:cubicBezTo>
                  <a:cubicBezTo>
                    <a:pt x="325" y="18"/>
                    <a:pt x="327" y="22"/>
                    <a:pt x="329" y="21"/>
                  </a:cubicBezTo>
                  <a:cubicBezTo>
                    <a:pt x="330" y="22"/>
                    <a:pt x="332" y="23"/>
                    <a:pt x="333" y="24"/>
                  </a:cubicBezTo>
                  <a:cubicBezTo>
                    <a:pt x="354" y="33"/>
                    <a:pt x="372" y="46"/>
                    <a:pt x="391" y="55"/>
                  </a:cubicBezTo>
                  <a:cubicBezTo>
                    <a:pt x="398" y="61"/>
                    <a:pt x="409" y="64"/>
                    <a:pt x="417" y="70"/>
                  </a:cubicBezTo>
                  <a:cubicBezTo>
                    <a:pt x="423" y="72"/>
                    <a:pt x="431" y="76"/>
                    <a:pt x="437" y="80"/>
                  </a:cubicBezTo>
                  <a:cubicBezTo>
                    <a:pt x="442" y="81"/>
                    <a:pt x="447" y="83"/>
                    <a:pt x="451" y="85"/>
                  </a:cubicBezTo>
                  <a:cubicBezTo>
                    <a:pt x="452" y="86"/>
                    <a:pt x="451" y="87"/>
                    <a:pt x="452" y="88"/>
                  </a:cubicBezTo>
                  <a:cubicBezTo>
                    <a:pt x="457" y="87"/>
                    <a:pt x="462" y="86"/>
                    <a:pt x="467" y="84"/>
                  </a:cubicBezTo>
                  <a:cubicBezTo>
                    <a:pt x="452" y="69"/>
                    <a:pt x="428" y="64"/>
                    <a:pt x="412" y="51"/>
                  </a:cubicBezTo>
                  <a:cubicBezTo>
                    <a:pt x="407" y="49"/>
                    <a:pt x="403" y="45"/>
                    <a:pt x="399" y="42"/>
                  </a:cubicBezTo>
                  <a:cubicBezTo>
                    <a:pt x="392" y="38"/>
                    <a:pt x="386" y="35"/>
                    <a:pt x="381" y="31"/>
                  </a:cubicBezTo>
                  <a:cubicBezTo>
                    <a:pt x="373" y="27"/>
                    <a:pt x="363" y="23"/>
                    <a:pt x="354" y="19"/>
                  </a:cubicBezTo>
                  <a:cubicBezTo>
                    <a:pt x="355" y="18"/>
                    <a:pt x="354" y="18"/>
                    <a:pt x="354" y="16"/>
                  </a:cubicBezTo>
                  <a:cubicBezTo>
                    <a:pt x="349" y="19"/>
                    <a:pt x="343" y="20"/>
                    <a:pt x="339" y="24"/>
                  </a:cubicBezTo>
                  <a:cubicBezTo>
                    <a:pt x="337" y="22"/>
                    <a:pt x="336" y="24"/>
                    <a:pt x="334" y="23"/>
                  </a:cubicBezTo>
                  <a:cubicBezTo>
                    <a:pt x="335" y="20"/>
                    <a:pt x="337" y="21"/>
                    <a:pt x="339" y="21"/>
                  </a:cubicBezTo>
                  <a:cubicBezTo>
                    <a:pt x="344" y="18"/>
                    <a:pt x="349" y="14"/>
                    <a:pt x="355" y="14"/>
                  </a:cubicBezTo>
                  <a:cubicBezTo>
                    <a:pt x="356" y="14"/>
                    <a:pt x="354" y="15"/>
                    <a:pt x="355" y="16"/>
                  </a:cubicBezTo>
                  <a:cubicBezTo>
                    <a:pt x="363" y="17"/>
                    <a:pt x="371" y="21"/>
                    <a:pt x="379" y="23"/>
                  </a:cubicBezTo>
                  <a:cubicBezTo>
                    <a:pt x="371" y="17"/>
                    <a:pt x="358" y="14"/>
                    <a:pt x="346" y="9"/>
                  </a:cubicBezTo>
                  <a:cubicBezTo>
                    <a:pt x="346" y="8"/>
                    <a:pt x="345" y="7"/>
                    <a:pt x="345" y="6"/>
                  </a:cubicBezTo>
                  <a:cubicBezTo>
                    <a:pt x="346" y="5"/>
                    <a:pt x="345" y="2"/>
                    <a:pt x="346" y="0"/>
                  </a:cubicBezTo>
                  <a:cubicBezTo>
                    <a:pt x="367" y="8"/>
                    <a:pt x="388" y="20"/>
                    <a:pt x="407" y="31"/>
                  </a:cubicBezTo>
                  <a:cubicBezTo>
                    <a:pt x="408" y="31"/>
                    <a:pt x="407" y="30"/>
                    <a:pt x="407" y="29"/>
                  </a:cubicBezTo>
                  <a:cubicBezTo>
                    <a:pt x="411" y="26"/>
                    <a:pt x="417" y="27"/>
                    <a:pt x="421" y="26"/>
                  </a:cubicBezTo>
                  <a:cubicBezTo>
                    <a:pt x="422" y="24"/>
                    <a:pt x="422" y="20"/>
                    <a:pt x="425" y="20"/>
                  </a:cubicBezTo>
                  <a:cubicBezTo>
                    <a:pt x="426" y="21"/>
                    <a:pt x="427" y="21"/>
                    <a:pt x="427" y="22"/>
                  </a:cubicBezTo>
                  <a:cubicBezTo>
                    <a:pt x="425" y="22"/>
                    <a:pt x="423" y="23"/>
                    <a:pt x="423" y="24"/>
                  </a:cubicBezTo>
                  <a:cubicBezTo>
                    <a:pt x="423" y="28"/>
                    <a:pt x="429" y="24"/>
                    <a:pt x="434" y="22"/>
                  </a:cubicBezTo>
                  <a:cubicBezTo>
                    <a:pt x="437" y="21"/>
                    <a:pt x="440" y="21"/>
                    <a:pt x="442" y="20"/>
                  </a:cubicBezTo>
                  <a:cubicBezTo>
                    <a:pt x="444" y="19"/>
                    <a:pt x="447" y="17"/>
                    <a:pt x="449" y="17"/>
                  </a:cubicBezTo>
                  <a:cubicBezTo>
                    <a:pt x="450" y="17"/>
                    <a:pt x="448" y="16"/>
                    <a:pt x="449" y="15"/>
                  </a:cubicBezTo>
                  <a:cubicBezTo>
                    <a:pt x="450" y="13"/>
                    <a:pt x="451" y="14"/>
                    <a:pt x="452" y="14"/>
                  </a:cubicBezTo>
                  <a:cubicBezTo>
                    <a:pt x="453" y="14"/>
                    <a:pt x="453" y="12"/>
                    <a:pt x="453" y="12"/>
                  </a:cubicBezTo>
                  <a:cubicBezTo>
                    <a:pt x="455" y="12"/>
                    <a:pt x="455" y="14"/>
                    <a:pt x="457" y="13"/>
                  </a:cubicBezTo>
                  <a:cubicBezTo>
                    <a:pt x="458" y="15"/>
                    <a:pt x="460" y="17"/>
                    <a:pt x="462" y="16"/>
                  </a:cubicBezTo>
                  <a:cubicBezTo>
                    <a:pt x="462" y="17"/>
                    <a:pt x="462" y="17"/>
                    <a:pt x="462" y="18"/>
                  </a:cubicBezTo>
                  <a:cubicBezTo>
                    <a:pt x="468" y="20"/>
                    <a:pt x="473" y="25"/>
                    <a:pt x="480" y="28"/>
                  </a:cubicBezTo>
                  <a:cubicBezTo>
                    <a:pt x="483" y="30"/>
                    <a:pt x="488" y="30"/>
                    <a:pt x="491" y="32"/>
                  </a:cubicBezTo>
                  <a:cubicBezTo>
                    <a:pt x="495" y="33"/>
                    <a:pt x="498" y="35"/>
                    <a:pt x="503" y="37"/>
                  </a:cubicBezTo>
                  <a:cubicBezTo>
                    <a:pt x="503" y="37"/>
                    <a:pt x="504" y="38"/>
                    <a:pt x="504" y="38"/>
                  </a:cubicBezTo>
                  <a:cubicBezTo>
                    <a:pt x="510" y="40"/>
                    <a:pt x="517" y="42"/>
                    <a:pt x="522" y="46"/>
                  </a:cubicBezTo>
                  <a:cubicBezTo>
                    <a:pt x="525" y="45"/>
                    <a:pt x="527" y="48"/>
                    <a:pt x="530" y="48"/>
                  </a:cubicBezTo>
                  <a:cubicBezTo>
                    <a:pt x="530" y="49"/>
                    <a:pt x="531" y="49"/>
                    <a:pt x="531" y="50"/>
                  </a:cubicBezTo>
                  <a:cubicBezTo>
                    <a:pt x="539" y="52"/>
                    <a:pt x="546" y="56"/>
                    <a:pt x="552" y="58"/>
                  </a:cubicBezTo>
                  <a:cubicBezTo>
                    <a:pt x="554" y="61"/>
                    <a:pt x="558" y="61"/>
                    <a:pt x="561" y="63"/>
                  </a:cubicBezTo>
                  <a:cubicBezTo>
                    <a:pt x="544" y="57"/>
                    <a:pt x="526" y="48"/>
                    <a:pt x="510" y="42"/>
                  </a:cubicBezTo>
                  <a:cubicBezTo>
                    <a:pt x="517" y="49"/>
                    <a:pt x="528" y="51"/>
                    <a:pt x="536" y="56"/>
                  </a:cubicBezTo>
                  <a:cubicBezTo>
                    <a:pt x="541" y="58"/>
                    <a:pt x="546" y="59"/>
                    <a:pt x="549" y="62"/>
                  </a:cubicBezTo>
                  <a:cubicBezTo>
                    <a:pt x="555" y="63"/>
                    <a:pt x="558" y="66"/>
                    <a:pt x="563" y="68"/>
                  </a:cubicBezTo>
                  <a:cubicBezTo>
                    <a:pt x="564" y="67"/>
                    <a:pt x="562" y="67"/>
                    <a:pt x="563" y="66"/>
                  </a:cubicBezTo>
                  <a:cubicBezTo>
                    <a:pt x="564" y="66"/>
                    <a:pt x="564" y="66"/>
                    <a:pt x="564" y="65"/>
                  </a:cubicBezTo>
                  <a:cubicBezTo>
                    <a:pt x="567" y="67"/>
                    <a:pt x="570" y="72"/>
                    <a:pt x="575" y="68"/>
                  </a:cubicBezTo>
                  <a:cubicBezTo>
                    <a:pt x="576" y="70"/>
                    <a:pt x="576" y="73"/>
                    <a:pt x="573" y="73"/>
                  </a:cubicBezTo>
                  <a:cubicBezTo>
                    <a:pt x="574" y="74"/>
                    <a:pt x="576" y="75"/>
                    <a:pt x="577" y="76"/>
                  </a:cubicBezTo>
                  <a:cubicBezTo>
                    <a:pt x="581" y="75"/>
                    <a:pt x="583" y="70"/>
                    <a:pt x="587" y="73"/>
                  </a:cubicBezTo>
                  <a:cubicBezTo>
                    <a:pt x="586" y="77"/>
                    <a:pt x="586" y="80"/>
                    <a:pt x="585" y="85"/>
                  </a:cubicBezTo>
                  <a:cubicBezTo>
                    <a:pt x="586" y="86"/>
                    <a:pt x="588" y="84"/>
                    <a:pt x="589" y="85"/>
                  </a:cubicBezTo>
                  <a:cubicBezTo>
                    <a:pt x="590" y="87"/>
                    <a:pt x="588" y="88"/>
                    <a:pt x="588" y="90"/>
                  </a:cubicBezTo>
                  <a:cubicBezTo>
                    <a:pt x="555" y="102"/>
                    <a:pt x="530" y="118"/>
                    <a:pt x="498" y="130"/>
                  </a:cubicBezTo>
                  <a:cubicBezTo>
                    <a:pt x="498" y="132"/>
                    <a:pt x="495" y="133"/>
                    <a:pt x="494" y="134"/>
                  </a:cubicBezTo>
                  <a:cubicBezTo>
                    <a:pt x="494" y="136"/>
                    <a:pt x="495" y="137"/>
                    <a:pt x="495" y="139"/>
                  </a:cubicBezTo>
                  <a:cubicBezTo>
                    <a:pt x="496" y="139"/>
                    <a:pt x="497" y="139"/>
                    <a:pt x="497" y="141"/>
                  </a:cubicBezTo>
                  <a:cubicBezTo>
                    <a:pt x="501" y="138"/>
                    <a:pt x="500" y="129"/>
                    <a:pt x="507" y="128"/>
                  </a:cubicBezTo>
                  <a:cubicBezTo>
                    <a:pt x="506" y="128"/>
                    <a:pt x="506" y="129"/>
                    <a:pt x="507" y="129"/>
                  </a:cubicBezTo>
                  <a:cubicBezTo>
                    <a:pt x="507" y="130"/>
                    <a:pt x="506" y="131"/>
                    <a:pt x="504" y="130"/>
                  </a:cubicBezTo>
                  <a:cubicBezTo>
                    <a:pt x="505" y="136"/>
                    <a:pt x="500" y="138"/>
                    <a:pt x="501" y="145"/>
                  </a:cubicBezTo>
                  <a:cubicBezTo>
                    <a:pt x="503" y="144"/>
                    <a:pt x="505" y="141"/>
                    <a:pt x="506" y="139"/>
                  </a:cubicBezTo>
                  <a:cubicBezTo>
                    <a:pt x="508" y="140"/>
                    <a:pt x="509" y="139"/>
                    <a:pt x="510" y="137"/>
                  </a:cubicBezTo>
                  <a:cubicBezTo>
                    <a:pt x="509" y="136"/>
                    <a:pt x="509" y="138"/>
                    <a:pt x="508" y="138"/>
                  </a:cubicBezTo>
                  <a:cubicBezTo>
                    <a:pt x="510" y="135"/>
                    <a:pt x="510" y="131"/>
                    <a:pt x="509" y="128"/>
                  </a:cubicBezTo>
                  <a:cubicBezTo>
                    <a:pt x="510" y="128"/>
                    <a:pt x="511" y="127"/>
                    <a:pt x="512" y="127"/>
                  </a:cubicBezTo>
                  <a:cubicBezTo>
                    <a:pt x="513" y="127"/>
                    <a:pt x="513" y="129"/>
                    <a:pt x="514" y="129"/>
                  </a:cubicBezTo>
                  <a:cubicBezTo>
                    <a:pt x="523" y="128"/>
                    <a:pt x="524" y="118"/>
                    <a:pt x="533" y="116"/>
                  </a:cubicBezTo>
                  <a:cubicBezTo>
                    <a:pt x="538" y="117"/>
                    <a:pt x="544" y="116"/>
                    <a:pt x="548" y="118"/>
                  </a:cubicBezTo>
                  <a:cubicBezTo>
                    <a:pt x="548" y="119"/>
                    <a:pt x="550" y="118"/>
                    <a:pt x="549" y="120"/>
                  </a:cubicBezTo>
                  <a:cubicBezTo>
                    <a:pt x="552" y="119"/>
                    <a:pt x="554" y="123"/>
                    <a:pt x="558" y="123"/>
                  </a:cubicBezTo>
                  <a:cubicBezTo>
                    <a:pt x="558" y="126"/>
                    <a:pt x="559" y="126"/>
                    <a:pt x="560" y="127"/>
                  </a:cubicBezTo>
                  <a:cubicBezTo>
                    <a:pt x="560" y="129"/>
                    <a:pt x="559" y="127"/>
                    <a:pt x="558" y="127"/>
                  </a:cubicBezTo>
                  <a:cubicBezTo>
                    <a:pt x="558" y="129"/>
                    <a:pt x="560" y="129"/>
                    <a:pt x="561" y="130"/>
                  </a:cubicBezTo>
                  <a:cubicBezTo>
                    <a:pt x="561" y="131"/>
                    <a:pt x="560" y="131"/>
                    <a:pt x="560" y="131"/>
                  </a:cubicBezTo>
                  <a:cubicBezTo>
                    <a:pt x="560" y="132"/>
                    <a:pt x="561" y="131"/>
                    <a:pt x="561" y="131"/>
                  </a:cubicBezTo>
                  <a:cubicBezTo>
                    <a:pt x="561" y="146"/>
                    <a:pt x="556" y="158"/>
                    <a:pt x="543" y="160"/>
                  </a:cubicBezTo>
                  <a:cubicBezTo>
                    <a:pt x="543" y="161"/>
                    <a:pt x="542" y="161"/>
                    <a:pt x="542" y="162"/>
                  </a:cubicBezTo>
                  <a:cubicBezTo>
                    <a:pt x="538" y="161"/>
                    <a:pt x="532" y="165"/>
                    <a:pt x="529" y="162"/>
                  </a:cubicBezTo>
                  <a:cubicBezTo>
                    <a:pt x="527" y="163"/>
                    <a:pt x="521" y="160"/>
                    <a:pt x="519" y="158"/>
                  </a:cubicBezTo>
                  <a:cubicBezTo>
                    <a:pt x="520" y="162"/>
                    <a:pt x="518" y="170"/>
                    <a:pt x="518" y="175"/>
                  </a:cubicBezTo>
                  <a:cubicBezTo>
                    <a:pt x="518" y="182"/>
                    <a:pt x="515" y="189"/>
                    <a:pt x="516" y="197"/>
                  </a:cubicBezTo>
                  <a:cubicBezTo>
                    <a:pt x="518" y="197"/>
                    <a:pt x="517" y="195"/>
                    <a:pt x="519" y="196"/>
                  </a:cubicBezTo>
                  <a:cubicBezTo>
                    <a:pt x="515" y="205"/>
                    <a:pt x="516" y="214"/>
                    <a:pt x="516" y="223"/>
                  </a:cubicBezTo>
                  <a:cubicBezTo>
                    <a:pt x="515" y="224"/>
                    <a:pt x="515" y="225"/>
                    <a:pt x="514" y="225"/>
                  </a:cubicBezTo>
                  <a:cubicBezTo>
                    <a:pt x="515" y="245"/>
                    <a:pt x="514" y="269"/>
                    <a:pt x="515" y="290"/>
                  </a:cubicBezTo>
                  <a:cubicBezTo>
                    <a:pt x="517" y="290"/>
                    <a:pt x="520" y="289"/>
                    <a:pt x="522" y="291"/>
                  </a:cubicBezTo>
                  <a:cubicBezTo>
                    <a:pt x="522" y="292"/>
                    <a:pt x="521" y="293"/>
                    <a:pt x="520" y="293"/>
                  </a:cubicBezTo>
                  <a:cubicBezTo>
                    <a:pt x="520" y="293"/>
                    <a:pt x="520" y="294"/>
                    <a:pt x="520" y="295"/>
                  </a:cubicBezTo>
                  <a:cubicBezTo>
                    <a:pt x="518" y="295"/>
                    <a:pt x="518" y="293"/>
                    <a:pt x="517" y="293"/>
                  </a:cubicBezTo>
                  <a:cubicBezTo>
                    <a:pt x="515" y="298"/>
                    <a:pt x="516" y="300"/>
                    <a:pt x="515" y="305"/>
                  </a:cubicBezTo>
                  <a:cubicBezTo>
                    <a:pt x="516" y="306"/>
                    <a:pt x="516" y="306"/>
                    <a:pt x="518" y="307"/>
                  </a:cubicBezTo>
                  <a:cubicBezTo>
                    <a:pt x="518" y="309"/>
                    <a:pt x="516" y="309"/>
                    <a:pt x="517" y="311"/>
                  </a:cubicBezTo>
                  <a:cubicBezTo>
                    <a:pt x="516" y="311"/>
                    <a:pt x="517" y="309"/>
                    <a:pt x="515" y="309"/>
                  </a:cubicBezTo>
                  <a:cubicBezTo>
                    <a:pt x="508" y="314"/>
                    <a:pt x="504" y="321"/>
                    <a:pt x="500" y="329"/>
                  </a:cubicBezTo>
                  <a:cubicBezTo>
                    <a:pt x="508" y="327"/>
                    <a:pt x="516" y="323"/>
                    <a:pt x="522" y="319"/>
                  </a:cubicBezTo>
                  <a:cubicBezTo>
                    <a:pt x="529" y="316"/>
                    <a:pt x="535" y="314"/>
                    <a:pt x="540" y="310"/>
                  </a:cubicBezTo>
                  <a:cubicBezTo>
                    <a:pt x="542" y="310"/>
                    <a:pt x="544" y="309"/>
                    <a:pt x="545" y="307"/>
                  </a:cubicBezTo>
                  <a:cubicBezTo>
                    <a:pt x="552" y="306"/>
                    <a:pt x="557" y="301"/>
                    <a:pt x="563" y="298"/>
                  </a:cubicBezTo>
                  <a:cubicBezTo>
                    <a:pt x="550" y="288"/>
                    <a:pt x="535" y="279"/>
                    <a:pt x="520" y="271"/>
                  </a:cubicBezTo>
                  <a:cubicBezTo>
                    <a:pt x="518" y="271"/>
                    <a:pt x="517" y="271"/>
                    <a:pt x="516" y="272"/>
                  </a:cubicBezTo>
                  <a:cubicBezTo>
                    <a:pt x="516" y="270"/>
                    <a:pt x="515" y="269"/>
                    <a:pt x="516" y="268"/>
                  </a:cubicBezTo>
                  <a:cubicBezTo>
                    <a:pt x="521" y="268"/>
                    <a:pt x="525" y="267"/>
                    <a:pt x="530" y="270"/>
                  </a:cubicBezTo>
                  <a:cubicBezTo>
                    <a:pt x="529" y="270"/>
                    <a:pt x="529" y="270"/>
                    <a:pt x="529" y="271"/>
                  </a:cubicBezTo>
                  <a:cubicBezTo>
                    <a:pt x="536" y="276"/>
                    <a:pt x="546" y="280"/>
                    <a:pt x="553" y="285"/>
                  </a:cubicBezTo>
                  <a:cubicBezTo>
                    <a:pt x="558" y="286"/>
                    <a:pt x="563" y="287"/>
                    <a:pt x="567" y="290"/>
                  </a:cubicBezTo>
                  <a:cubicBezTo>
                    <a:pt x="563" y="291"/>
                    <a:pt x="555" y="288"/>
                    <a:pt x="549" y="285"/>
                  </a:cubicBezTo>
                  <a:cubicBezTo>
                    <a:pt x="554" y="289"/>
                    <a:pt x="560" y="293"/>
                    <a:pt x="565" y="296"/>
                  </a:cubicBezTo>
                  <a:cubicBezTo>
                    <a:pt x="568" y="296"/>
                    <a:pt x="570" y="295"/>
                    <a:pt x="571" y="293"/>
                  </a:cubicBezTo>
                  <a:cubicBezTo>
                    <a:pt x="570" y="290"/>
                    <a:pt x="572" y="288"/>
                    <a:pt x="574" y="288"/>
                  </a:cubicBezTo>
                  <a:cubicBezTo>
                    <a:pt x="575" y="289"/>
                    <a:pt x="575" y="291"/>
                    <a:pt x="576" y="291"/>
                  </a:cubicBezTo>
                  <a:cubicBezTo>
                    <a:pt x="574" y="292"/>
                    <a:pt x="574" y="295"/>
                    <a:pt x="572" y="296"/>
                  </a:cubicBezTo>
                  <a:cubicBezTo>
                    <a:pt x="574" y="298"/>
                    <a:pt x="574" y="301"/>
                    <a:pt x="573" y="303"/>
                  </a:cubicBezTo>
                  <a:cubicBezTo>
                    <a:pt x="575" y="302"/>
                    <a:pt x="577" y="295"/>
                    <a:pt x="578" y="292"/>
                  </a:cubicBezTo>
                  <a:cubicBezTo>
                    <a:pt x="579" y="292"/>
                    <a:pt x="579" y="292"/>
                    <a:pt x="580" y="292"/>
                  </a:cubicBezTo>
                  <a:cubicBezTo>
                    <a:pt x="579" y="302"/>
                    <a:pt x="572" y="305"/>
                    <a:pt x="573" y="316"/>
                  </a:cubicBezTo>
                  <a:cubicBezTo>
                    <a:pt x="575" y="316"/>
                    <a:pt x="578" y="318"/>
                    <a:pt x="580" y="319"/>
                  </a:cubicBezTo>
                  <a:cubicBezTo>
                    <a:pt x="580" y="321"/>
                    <a:pt x="578" y="321"/>
                    <a:pt x="579" y="323"/>
                  </a:cubicBezTo>
                  <a:cubicBezTo>
                    <a:pt x="575" y="325"/>
                    <a:pt x="571" y="330"/>
                    <a:pt x="566" y="330"/>
                  </a:cubicBezTo>
                  <a:cubicBezTo>
                    <a:pt x="561" y="333"/>
                    <a:pt x="557" y="337"/>
                    <a:pt x="551" y="339"/>
                  </a:cubicBezTo>
                  <a:cubicBezTo>
                    <a:pt x="540" y="345"/>
                    <a:pt x="530" y="352"/>
                    <a:pt x="517" y="356"/>
                  </a:cubicBezTo>
                  <a:cubicBezTo>
                    <a:pt x="507" y="363"/>
                    <a:pt x="495" y="369"/>
                    <a:pt x="484" y="375"/>
                  </a:cubicBezTo>
                  <a:cubicBezTo>
                    <a:pt x="483" y="374"/>
                    <a:pt x="483" y="373"/>
                    <a:pt x="482" y="372"/>
                  </a:cubicBezTo>
                  <a:cubicBezTo>
                    <a:pt x="483" y="375"/>
                    <a:pt x="481" y="373"/>
                    <a:pt x="479" y="375"/>
                  </a:cubicBezTo>
                  <a:cubicBezTo>
                    <a:pt x="480" y="376"/>
                    <a:pt x="479" y="377"/>
                    <a:pt x="479" y="378"/>
                  </a:cubicBezTo>
                  <a:cubicBezTo>
                    <a:pt x="477" y="378"/>
                    <a:pt x="477" y="377"/>
                    <a:pt x="477" y="375"/>
                  </a:cubicBezTo>
                  <a:cubicBezTo>
                    <a:pt x="465" y="379"/>
                    <a:pt x="454" y="387"/>
                    <a:pt x="443" y="388"/>
                  </a:cubicBezTo>
                  <a:cubicBezTo>
                    <a:pt x="441" y="388"/>
                    <a:pt x="443" y="386"/>
                    <a:pt x="441" y="386"/>
                  </a:cubicBezTo>
                  <a:cubicBezTo>
                    <a:pt x="432" y="394"/>
                    <a:pt x="415" y="397"/>
                    <a:pt x="405" y="404"/>
                  </a:cubicBezTo>
                  <a:cubicBezTo>
                    <a:pt x="404" y="403"/>
                    <a:pt x="403" y="405"/>
                    <a:pt x="402" y="404"/>
                  </a:cubicBezTo>
                  <a:cubicBezTo>
                    <a:pt x="402" y="405"/>
                    <a:pt x="401" y="405"/>
                    <a:pt x="401" y="406"/>
                  </a:cubicBezTo>
                  <a:cubicBezTo>
                    <a:pt x="395" y="407"/>
                    <a:pt x="391" y="409"/>
                    <a:pt x="384" y="410"/>
                  </a:cubicBezTo>
                  <a:cubicBezTo>
                    <a:pt x="383" y="414"/>
                    <a:pt x="378" y="413"/>
                    <a:pt x="377" y="417"/>
                  </a:cubicBezTo>
                  <a:cubicBezTo>
                    <a:pt x="362" y="420"/>
                    <a:pt x="349" y="428"/>
                    <a:pt x="334" y="432"/>
                  </a:cubicBezTo>
                  <a:cubicBezTo>
                    <a:pt x="331" y="436"/>
                    <a:pt x="326" y="436"/>
                    <a:pt x="322" y="437"/>
                  </a:cubicBezTo>
                  <a:cubicBezTo>
                    <a:pt x="314" y="440"/>
                    <a:pt x="306" y="446"/>
                    <a:pt x="298" y="449"/>
                  </a:cubicBezTo>
                  <a:cubicBezTo>
                    <a:pt x="298" y="449"/>
                    <a:pt x="298" y="450"/>
                    <a:pt x="297" y="450"/>
                  </a:cubicBezTo>
                  <a:cubicBezTo>
                    <a:pt x="288" y="452"/>
                    <a:pt x="282" y="455"/>
                    <a:pt x="274" y="457"/>
                  </a:cubicBezTo>
                  <a:cubicBezTo>
                    <a:pt x="273" y="459"/>
                    <a:pt x="270" y="459"/>
                    <a:pt x="269" y="461"/>
                  </a:cubicBezTo>
                  <a:cubicBezTo>
                    <a:pt x="266" y="458"/>
                    <a:pt x="261" y="464"/>
                    <a:pt x="258" y="464"/>
                  </a:cubicBezTo>
                  <a:cubicBezTo>
                    <a:pt x="258" y="465"/>
                    <a:pt x="258" y="465"/>
                    <a:pt x="259" y="465"/>
                  </a:cubicBezTo>
                  <a:cubicBezTo>
                    <a:pt x="256" y="465"/>
                    <a:pt x="252" y="467"/>
                    <a:pt x="250" y="470"/>
                  </a:cubicBezTo>
                  <a:cubicBezTo>
                    <a:pt x="249" y="469"/>
                    <a:pt x="249" y="469"/>
                    <a:pt x="250" y="468"/>
                  </a:cubicBezTo>
                  <a:cubicBezTo>
                    <a:pt x="236" y="472"/>
                    <a:pt x="227" y="478"/>
                    <a:pt x="215" y="483"/>
                  </a:cubicBezTo>
                  <a:cubicBezTo>
                    <a:pt x="215" y="485"/>
                    <a:pt x="212" y="485"/>
                    <a:pt x="211" y="486"/>
                  </a:cubicBezTo>
                  <a:cubicBezTo>
                    <a:pt x="204" y="488"/>
                    <a:pt x="200" y="493"/>
                    <a:pt x="193" y="494"/>
                  </a:cubicBezTo>
                  <a:cubicBezTo>
                    <a:pt x="181" y="501"/>
                    <a:pt x="167" y="507"/>
                    <a:pt x="154" y="514"/>
                  </a:cubicBezTo>
                  <a:cubicBezTo>
                    <a:pt x="153" y="517"/>
                    <a:pt x="150" y="518"/>
                    <a:pt x="147" y="520"/>
                  </a:cubicBezTo>
                  <a:cubicBezTo>
                    <a:pt x="147" y="521"/>
                    <a:pt x="148" y="522"/>
                    <a:pt x="147" y="524"/>
                  </a:cubicBezTo>
                  <a:cubicBezTo>
                    <a:pt x="145" y="524"/>
                    <a:pt x="144" y="522"/>
                    <a:pt x="144" y="521"/>
                  </a:cubicBezTo>
                  <a:cubicBezTo>
                    <a:pt x="142" y="521"/>
                    <a:pt x="141" y="522"/>
                    <a:pt x="140" y="522"/>
                  </a:cubicBezTo>
                  <a:cubicBezTo>
                    <a:pt x="140" y="521"/>
                    <a:pt x="139" y="521"/>
                    <a:pt x="139" y="520"/>
                  </a:cubicBezTo>
                  <a:cubicBezTo>
                    <a:pt x="140" y="518"/>
                    <a:pt x="141" y="517"/>
                    <a:pt x="143" y="517"/>
                  </a:cubicBezTo>
                  <a:cubicBezTo>
                    <a:pt x="143" y="514"/>
                    <a:pt x="142" y="512"/>
                    <a:pt x="142" y="510"/>
                  </a:cubicBezTo>
                  <a:cubicBezTo>
                    <a:pt x="142" y="509"/>
                    <a:pt x="139" y="510"/>
                    <a:pt x="140" y="508"/>
                  </a:cubicBezTo>
                  <a:cubicBezTo>
                    <a:pt x="139" y="508"/>
                    <a:pt x="137" y="508"/>
                    <a:pt x="138" y="506"/>
                  </a:cubicBezTo>
                  <a:cubicBezTo>
                    <a:pt x="139" y="506"/>
                    <a:pt x="140" y="507"/>
                    <a:pt x="141" y="507"/>
                  </a:cubicBezTo>
                  <a:cubicBezTo>
                    <a:pt x="142" y="505"/>
                    <a:pt x="139" y="500"/>
                    <a:pt x="140" y="497"/>
                  </a:cubicBezTo>
                  <a:cubicBezTo>
                    <a:pt x="139" y="495"/>
                    <a:pt x="137" y="492"/>
                    <a:pt x="139" y="489"/>
                  </a:cubicBezTo>
                  <a:cubicBezTo>
                    <a:pt x="139" y="488"/>
                    <a:pt x="138" y="488"/>
                    <a:pt x="138" y="488"/>
                  </a:cubicBezTo>
                  <a:cubicBezTo>
                    <a:pt x="138" y="487"/>
                    <a:pt x="137" y="487"/>
                    <a:pt x="136" y="487"/>
                  </a:cubicBezTo>
                  <a:cubicBezTo>
                    <a:pt x="118" y="468"/>
                    <a:pt x="98" y="451"/>
                    <a:pt x="78" y="435"/>
                  </a:cubicBezTo>
                  <a:cubicBezTo>
                    <a:pt x="78" y="435"/>
                    <a:pt x="78" y="434"/>
                    <a:pt x="78" y="434"/>
                  </a:cubicBezTo>
                  <a:cubicBezTo>
                    <a:pt x="66" y="426"/>
                    <a:pt x="55" y="417"/>
                    <a:pt x="43" y="409"/>
                  </a:cubicBezTo>
                  <a:cubicBezTo>
                    <a:pt x="41" y="414"/>
                    <a:pt x="42" y="423"/>
                    <a:pt x="43" y="431"/>
                  </a:cubicBezTo>
                  <a:cubicBezTo>
                    <a:pt x="43" y="432"/>
                    <a:pt x="44" y="432"/>
                    <a:pt x="45" y="432"/>
                  </a:cubicBezTo>
                  <a:cubicBezTo>
                    <a:pt x="43" y="433"/>
                    <a:pt x="46" y="435"/>
                    <a:pt x="45" y="436"/>
                  </a:cubicBezTo>
                  <a:cubicBezTo>
                    <a:pt x="45" y="436"/>
                    <a:pt x="45" y="436"/>
                    <a:pt x="46" y="436"/>
                  </a:cubicBezTo>
                  <a:cubicBezTo>
                    <a:pt x="51" y="443"/>
                    <a:pt x="59" y="447"/>
                    <a:pt x="65" y="454"/>
                  </a:cubicBezTo>
                  <a:cubicBezTo>
                    <a:pt x="69" y="454"/>
                    <a:pt x="70" y="459"/>
                    <a:pt x="74" y="460"/>
                  </a:cubicBezTo>
                  <a:cubicBezTo>
                    <a:pt x="74" y="461"/>
                    <a:pt x="75" y="461"/>
                    <a:pt x="75" y="462"/>
                  </a:cubicBezTo>
                  <a:cubicBezTo>
                    <a:pt x="77" y="463"/>
                    <a:pt x="77" y="464"/>
                    <a:pt x="80" y="464"/>
                  </a:cubicBezTo>
                  <a:cubicBezTo>
                    <a:pt x="79" y="465"/>
                    <a:pt x="81" y="465"/>
                    <a:pt x="80" y="466"/>
                  </a:cubicBezTo>
                  <a:cubicBezTo>
                    <a:pt x="81" y="466"/>
                    <a:pt x="82" y="467"/>
                    <a:pt x="83" y="467"/>
                  </a:cubicBezTo>
                  <a:cubicBezTo>
                    <a:pt x="86" y="471"/>
                    <a:pt x="92" y="473"/>
                    <a:pt x="95" y="478"/>
                  </a:cubicBezTo>
                  <a:cubicBezTo>
                    <a:pt x="98" y="478"/>
                    <a:pt x="100" y="482"/>
                    <a:pt x="102" y="482"/>
                  </a:cubicBezTo>
                  <a:cubicBezTo>
                    <a:pt x="103" y="486"/>
                    <a:pt x="109" y="486"/>
                    <a:pt x="110" y="490"/>
                  </a:cubicBezTo>
                  <a:cubicBezTo>
                    <a:pt x="121" y="495"/>
                    <a:pt x="129" y="505"/>
                    <a:pt x="139" y="511"/>
                  </a:cubicBezTo>
                  <a:cubicBezTo>
                    <a:pt x="139" y="513"/>
                    <a:pt x="141" y="513"/>
                    <a:pt x="141" y="514"/>
                  </a:cubicBezTo>
                  <a:cubicBezTo>
                    <a:pt x="141" y="515"/>
                    <a:pt x="140" y="515"/>
                    <a:pt x="140" y="516"/>
                  </a:cubicBezTo>
                  <a:cubicBezTo>
                    <a:pt x="128" y="506"/>
                    <a:pt x="116" y="496"/>
                    <a:pt x="104" y="486"/>
                  </a:cubicBezTo>
                  <a:cubicBezTo>
                    <a:pt x="81" y="469"/>
                    <a:pt x="60" y="451"/>
                    <a:pt x="39" y="433"/>
                  </a:cubicBezTo>
                  <a:cubicBezTo>
                    <a:pt x="38" y="433"/>
                    <a:pt x="37" y="433"/>
                    <a:pt x="37" y="433"/>
                  </a:cubicBezTo>
                  <a:cubicBezTo>
                    <a:pt x="36" y="430"/>
                    <a:pt x="38" y="430"/>
                    <a:pt x="38" y="428"/>
                  </a:cubicBezTo>
                  <a:cubicBezTo>
                    <a:pt x="39" y="428"/>
                    <a:pt x="39" y="429"/>
                    <a:pt x="40" y="429"/>
                  </a:cubicBezTo>
                  <a:cubicBezTo>
                    <a:pt x="40" y="421"/>
                    <a:pt x="40" y="413"/>
                    <a:pt x="41" y="407"/>
                  </a:cubicBezTo>
                  <a:cubicBezTo>
                    <a:pt x="40" y="406"/>
                    <a:pt x="39" y="406"/>
                    <a:pt x="37" y="406"/>
                  </a:cubicBezTo>
                  <a:cubicBezTo>
                    <a:pt x="37" y="404"/>
                    <a:pt x="38" y="404"/>
                    <a:pt x="39" y="404"/>
                  </a:cubicBezTo>
                  <a:cubicBezTo>
                    <a:pt x="38" y="403"/>
                    <a:pt x="38" y="401"/>
                    <a:pt x="39" y="400"/>
                  </a:cubicBezTo>
                  <a:cubicBezTo>
                    <a:pt x="41" y="401"/>
                    <a:pt x="41" y="400"/>
                    <a:pt x="43" y="401"/>
                  </a:cubicBezTo>
                  <a:cubicBezTo>
                    <a:pt x="53" y="398"/>
                    <a:pt x="65" y="396"/>
                    <a:pt x="75" y="393"/>
                  </a:cubicBezTo>
                  <a:cubicBezTo>
                    <a:pt x="76" y="394"/>
                    <a:pt x="77" y="394"/>
                    <a:pt x="78" y="395"/>
                  </a:cubicBezTo>
                  <a:cubicBezTo>
                    <a:pt x="78" y="397"/>
                    <a:pt x="76" y="397"/>
                    <a:pt x="76" y="399"/>
                  </a:cubicBezTo>
                  <a:cubicBezTo>
                    <a:pt x="66" y="399"/>
                    <a:pt x="56" y="401"/>
                    <a:pt x="48" y="405"/>
                  </a:cubicBezTo>
                  <a:cubicBezTo>
                    <a:pt x="49" y="406"/>
                    <a:pt x="51" y="407"/>
                    <a:pt x="53" y="407"/>
                  </a:cubicBezTo>
                  <a:cubicBezTo>
                    <a:pt x="54" y="415"/>
                    <a:pt x="63" y="416"/>
                    <a:pt x="66" y="422"/>
                  </a:cubicBezTo>
                  <a:cubicBezTo>
                    <a:pt x="67" y="422"/>
                    <a:pt x="67" y="423"/>
                    <a:pt x="69" y="423"/>
                  </a:cubicBezTo>
                  <a:cubicBezTo>
                    <a:pt x="71" y="427"/>
                    <a:pt x="76" y="429"/>
                    <a:pt x="80" y="432"/>
                  </a:cubicBezTo>
                  <a:cubicBezTo>
                    <a:pt x="80" y="432"/>
                    <a:pt x="80" y="435"/>
                    <a:pt x="82" y="434"/>
                  </a:cubicBezTo>
                  <a:cubicBezTo>
                    <a:pt x="82" y="435"/>
                    <a:pt x="81" y="435"/>
                    <a:pt x="81" y="435"/>
                  </a:cubicBezTo>
                  <a:cubicBezTo>
                    <a:pt x="84" y="435"/>
                    <a:pt x="86" y="436"/>
                    <a:pt x="87" y="439"/>
                  </a:cubicBezTo>
                  <a:cubicBezTo>
                    <a:pt x="87" y="439"/>
                    <a:pt x="87" y="438"/>
                    <a:pt x="87" y="438"/>
                  </a:cubicBezTo>
                  <a:cubicBezTo>
                    <a:pt x="100" y="447"/>
                    <a:pt x="112" y="457"/>
                    <a:pt x="125" y="465"/>
                  </a:cubicBezTo>
                  <a:cubicBezTo>
                    <a:pt x="125" y="466"/>
                    <a:pt x="125" y="466"/>
                    <a:pt x="125" y="467"/>
                  </a:cubicBezTo>
                  <a:cubicBezTo>
                    <a:pt x="133" y="471"/>
                    <a:pt x="140" y="477"/>
                    <a:pt x="147" y="482"/>
                  </a:cubicBezTo>
                  <a:close/>
                  <a:moveTo>
                    <a:pt x="355" y="9"/>
                  </a:moveTo>
                  <a:cubicBezTo>
                    <a:pt x="361" y="14"/>
                    <a:pt x="370" y="15"/>
                    <a:pt x="378" y="19"/>
                  </a:cubicBezTo>
                  <a:cubicBezTo>
                    <a:pt x="385" y="23"/>
                    <a:pt x="393" y="27"/>
                    <a:pt x="397" y="29"/>
                  </a:cubicBezTo>
                  <a:cubicBezTo>
                    <a:pt x="400" y="31"/>
                    <a:pt x="403" y="32"/>
                    <a:pt x="406" y="33"/>
                  </a:cubicBezTo>
                  <a:cubicBezTo>
                    <a:pt x="399" y="29"/>
                    <a:pt x="392" y="25"/>
                    <a:pt x="385" y="21"/>
                  </a:cubicBezTo>
                  <a:cubicBezTo>
                    <a:pt x="376" y="16"/>
                    <a:pt x="367" y="9"/>
                    <a:pt x="356" y="7"/>
                  </a:cubicBezTo>
                  <a:cubicBezTo>
                    <a:pt x="355" y="6"/>
                    <a:pt x="351" y="6"/>
                    <a:pt x="353" y="7"/>
                  </a:cubicBezTo>
                  <a:cubicBezTo>
                    <a:pt x="354" y="7"/>
                    <a:pt x="354" y="9"/>
                    <a:pt x="355" y="9"/>
                  </a:cubicBezTo>
                  <a:close/>
                  <a:moveTo>
                    <a:pt x="316" y="20"/>
                  </a:moveTo>
                  <a:cubicBezTo>
                    <a:pt x="341" y="30"/>
                    <a:pt x="363" y="44"/>
                    <a:pt x="386" y="56"/>
                  </a:cubicBezTo>
                  <a:cubicBezTo>
                    <a:pt x="387" y="57"/>
                    <a:pt x="388" y="58"/>
                    <a:pt x="388" y="59"/>
                  </a:cubicBezTo>
                  <a:cubicBezTo>
                    <a:pt x="394" y="59"/>
                    <a:pt x="399" y="66"/>
                    <a:pt x="406" y="67"/>
                  </a:cubicBezTo>
                  <a:cubicBezTo>
                    <a:pt x="414" y="73"/>
                    <a:pt x="423" y="75"/>
                    <a:pt x="431" y="81"/>
                  </a:cubicBezTo>
                  <a:cubicBezTo>
                    <a:pt x="432" y="81"/>
                    <a:pt x="433" y="81"/>
                    <a:pt x="434" y="81"/>
                  </a:cubicBezTo>
                  <a:cubicBezTo>
                    <a:pt x="434" y="83"/>
                    <a:pt x="436" y="82"/>
                    <a:pt x="436" y="84"/>
                  </a:cubicBezTo>
                  <a:cubicBezTo>
                    <a:pt x="435" y="84"/>
                    <a:pt x="434" y="85"/>
                    <a:pt x="434" y="84"/>
                  </a:cubicBezTo>
                  <a:cubicBezTo>
                    <a:pt x="434" y="83"/>
                    <a:pt x="435" y="83"/>
                    <a:pt x="435" y="83"/>
                  </a:cubicBezTo>
                  <a:cubicBezTo>
                    <a:pt x="433" y="82"/>
                    <a:pt x="433" y="83"/>
                    <a:pt x="432" y="84"/>
                  </a:cubicBezTo>
                  <a:cubicBezTo>
                    <a:pt x="436" y="86"/>
                    <a:pt x="440" y="88"/>
                    <a:pt x="445" y="89"/>
                  </a:cubicBezTo>
                  <a:cubicBezTo>
                    <a:pt x="444" y="92"/>
                    <a:pt x="441" y="92"/>
                    <a:pt x="440" y="94"/>
                  </a:cubicBezTo>
                  <a:cubicBezTo>
                    <a:pt x="443" y="92"/>
                    <a:pt x="449" y="93"/>
                    <a:pt x="450" y="89"/>
                  </a:cubicBezTo>
                  <a:cubicBezTo>
                    <a:pt x="449" y="89"/>
                    <a:pt x="449" y="88"/>
                    <a:pt x="449" y="87"/>
                  </a:cubicBezTo>
                  <a:cubicBezTo>
                    <a:pt x="433" y="80"/>
                    <a:pt x="418" y="71"/>
                    <a:pt x="402" y="65"/>
                  </a:cubicBezTo>
                  <a:cubicBezTo>
                    <a:pt x="377" y="48"/>
                    <a:pt x="349" y="34"/>
                    <a:pt x="322" y="20"/>
                  </a:cubicBezTo>
                  <a:cubicBezTo>
                    <a:pt x="320" y="20"/>
                    <a:pt x="320" y="19"/>
                    <a:pt x="318" y="19"/>
                  </a:cubicBezTo>
                  <a:cubicBezTo>
                    <a:pt x="318" y="17"/>
                    <a:pt x="316" y="17"/>
                    <a:pt x="314" y="16"/>
                  </a:cubicBezTo>
                  <a:cubicBezTo>
                    <a:pt x="315" y="18"/>
                    <a:pt x="316" y="18"/>
                    <a:pt x="316" y="20"/>
                  </a:cubicBezTo>
                  <a:close/>
                  <a:moveTo>
                    <a:pt x="493" y="80"/>
                  </a:moveTo>
                  <a:cubicBezTo>
                    <a:pt x="493" y="82"/>
                    <a:pt x="492" y="82"/>
                    <a:pt x="493" y="84"/>
                  </a:cubicBezTo>
                  <a:cubicBezTo>
                    <a:pt x="493" y="85"/>
                    <a:pt x="494" y="84"/>
                    <a:pt x="494" y="85"/>
                  </a:cubicBezTo>
                  <a:cubicBezTo>
                    <a:pt x="495" y="96"/>
                    <a:pt x="494" y="105"/>
                    <a:pt x="495" y="112"/>
                  </a:cubicBezTo>
                  <a:cubicBezTo>
                    <a:pt x="508" y="107"/>
                    <a:pt x="521" y="99"/>
                    <a:pt x="535" y="94"/>
                  </a:cubicBezTo>
                  <a:cubicBezTo>
                    <a:pt x="548" y="89"/>
                    <a:pt x="562" y="85"/>
                    <a:pt x="574" y="77"/>
                  </a:cubicBezTo>
                  <a:cubicBezTo>
                    <a:pt x="534" y="65"/>
                    <a:pt x="506" y="41"/>
                    <a:pt x="468" y="26"/>
                  </a:cubicBezTo>
                  <a:cubicBezTo>
                    <a:pt x="462" y="24"/>
                    <a:pt x="453" y="24"/>
                    <a:pt x="448" y="21"/>
                  </a:cubicBezTo>
                  <a:cubicBezTo>
                    <a:pt x="436" y="25"/>
                    <a:pt x="424" y="30"/>
                    <a:pt x="409" y="31"/>
                  </a:cubicBezTo>
                  <a:cubicBezTo>
                    <a:pt x="422" y="40"/>
                    <a:pt x="438" y="48"/>
                    <a:pt x="451" y="54"/>
                  </a:cubicBezTo>
                  <a:cubicBezTo>
                    <a:pt x="457" y="56"/>
                    <a:pt x="467" y="62"/>
                    <a:pt x="474" y="64"/>
                  </a:cubicBezTo>
                  <a:cubicBezTo>
                    <a:pt x="476" y="64"/>
                    <a:pt x="475" y="62"/>
                    <a:pt x="476" y="63"/>
                  </a:cubicBezTo>
                  <a:cubicBezTo>
                    <a:pt x="478" y="65"/>
                    <a:pt x="482" y="65"/>
                    <a:pt x="483" y="68"/>
                  </a:cubicBezTo>
                  <a:cubicBezTo>
                    <a:pt x="483" y="70"/>
                    <a:pt x="481" y="68"/>
                    <a:pt x="480" y="69"/>
                  </a:cubicBezTo>
                  <a:cubicBezTo>
                    <a:pt x="483" y="70"/>
                    <a:pt x="485" y="72"/>
                    <a:pt x="489" y="73"/>
                  </a:cubicBezTo>
                  <a:cubicBezTo>
                    <a:pt x="488" y="70"/>
                    <a:pt x="490" y="69"/>
                    <a:pt x="491" y="69"/>
                  </a:cubicBezTo>
                  <a:cubicBezTo>
                    <a:pt x="491" y="70"/>
                    <a:pt x="491" y="72"/>
                    <a:pt x="492" y="72"/>
                  </a:cubicBezTo>
                  <a:cubicBezTo>
                    <a:pt x="493" y="71"/>
                    <a:pt x="496" y="71"/>
                    <a:pt x="496" y="73"/>
                  </a:cubicBezTo>
                  <a:cubicBezTo>
                    <a:pt x="495" y="74"/>
                    <a:pt x="493" y="75"/>
                    <a:pt x="493" y="77"/>
                  </a:cubicBezTo>
                  <a:cubicBezTo>
                    <a:pt x="495" y="78"/>
                    <a:pt x="495" y="77"/>
                    <a:pt x="496" y="80"/>
                  </a:cubicBezTo>
                  <a:cubicBezTo>
                    <a:pt x="494" y="78"/>
                    <a:pt x="495" y="81"/>
                    <a:pt x="493" y="80"/>
                  </a:cubicBezTo>
                  <a:close/>
                  <a:moveTo>
                    <a:pt x="389" y="27"/>
                  </a:moveTo>
                  <a:cubicBezTo>
                    <a:pt x="386" y="25"/>
                    <a:pt x="382" y="23"/>
                    <a:pt x="379" y="23"/>
                  </a:cubicBezTo>
                  <a:cubicBezTo>
                    <a:pt x="382" y="24"/>
                    <a:pt x="386" y="27"/>
                    <a:pt x="389" y="27"/>
                  </a:cubicBezTo>
                  <a:close/>
                  <a:moveTo>
                    <a:pt x="445" y="66"/>
                  </a:moveTo>
                  <a:cubicBezTo>
                    <a:pt x="453" y="70"/>
                    <a:pt x="460" y="75"/>
                    <a:pt x="467" y="79"/>
                  </a:cubicBezTo>
                  <a:cubicBezTo>
                    <a:pt x="468" y="80"/>
                    <a:pt x="468" y="78"/>
                    <a:pt x="469" y="78"/>
                  </a:cubicBezTo>
                  <a:cubicBezTo>
                    <a:pt x="470" y="79"/>
                    <a:pt x="471" y="80"/>
                    <a:pt x="472" y="81"/>
                  </a:cubicBezTo>
                  <a:cubicBezTo>
                    <a:pt x="476" y="79"/>
                    <a:pt x="482" y="74"/>
                    <a:pt x="486" y="76"/>
                  </a:cubicBezTo>
                  <a:cubicBezTo>
                    <a:pt x="484" y="71"/>
                    <a:pt x="482" y="74"/>
                    <a:pt x="478" y="74"/>
                  </a:cubicBezTo>
                  <a:cubicBezTo>
                    <a:pt x="474" y="73"/>
                    <a:pt x="469" y="70"/>
                    <a:pt x="465" y="68"/>
                  </a:cubicBezTo>
                  <a:cubicBezTo>
                    <a:pt x="449" y="60"/>
                    <a:pt x="435" y="53"/>
                    <a:pt x="421" y="46"/>
                  </a:cubicBezTo>
                  <a:cubicBezTo>
                    <a:pt x="415" y="43"/>
                    <a:pt x="408" y="40"/>
                    <a:pt x="402" y="37"/>
                  </a:cubicBezTo>
                  <a:cubicBezTo>
                    <a:pt x="394" y="33"/>
                    <a:pt x="388" y="29"/>
                    <a:pt x="379" y="27"/>
                  </a:cubicBezTo>
                  <a:cubicBezTo>
                    <a:pt x="401" y="40"/>
                    <a:pt x="421" y="56"/>
                    <a:pt x="445" y="66"/>
                  </a:cubicBezTo>
                  <a:close/>
                  <a:moveTo>
                    <a:pt x="363" y="52"/>
                  </a:moveTo>
                  <a:cubicBezTo>
                    <a:pt x="366" y="51"/>
                    <a:pt x="369" y="53"/>
                    <a:pt x="371" y="55"/>
                  </a:cubicBezTo>
                  <a:cubicBezTo>
                    <a:pt x="375" y="57"/>
                    <a:pt x="380" y="58"/>
                    <a:pt x="382" y="62"/>
                  </a:cubicBezTo>
                  <a:cubicBezTo>
                    <a:pt x="393" y="64"/>
                    <a:pt x="401" y="71"/>
                    <a:pt x="410" y="73"/>
                  </a:cubicBezTo>
                  <a:cubicBezTo>
                    <a:pt x="388" y="61"/>
                    <a:pt x="365" y="48"/>
                    <a:pt x="340" y="36"/>
                  </a:cubicBezTo>
                  <a:cubicBezTo>
                    <a:pt x="346" y="43"/>
                    <a:pt x="356" y="45"/>
                    <a:pt x="363" y="52"/>
                  </a:cubicBezTo>
                  <a:close/>
                  <a:moveTo>
                    <a:pt x="274" y="51"/>
                  </a:moveTo>
                  <a:cubicBezTo>
                    <a:pt x="275" y="51"/>
                    <a:pt x="276" y="51"/>
                    <a:pt x="277" y="51"/>
                  </a:cubicBezTo>
                  <a:cubicBezTo>
                    <a:pt x="279" y="56"/>
                    <a:pt x="286" y="57"/>
                    <a:pt x="290" y="60"/>
                  </a:cubicBezTo>
                  <a:cubicBezTo>
                    <a:pt x="290" y="60"/>
                    <a:pt x="290" y="58"/>
                    <a:pt x="291" y="58"/>
                  </a:cubicBezTo>
                  <a:cubicBezTo>
                    <a:pt x="295" y="61"/>
                    <a:pt x="301" y="63"/>
                    <a:pt x="303" y="67"/>
                  </a:cubicBezTo>
                  <a:cubicBezTo>
                    <a:pt x="304" y="69"/>
                    <a:pt x="304" y="66"/>
                    <a:pt x="305" y="67"/>
                  </a:cubicBezTo>
                  <a:cubicBezTo>
                    <a:pt x="309" y="70"/>
                    <a:pt x="314" y="70"/>
                    <a:pt x="316" y="74"/>
                  </a:cubicBezTo>
                  <a:cubicBezTo>
                    <a:pt x="317" y="74"/>
                    <a:pt x="317" y="75"/>
                    <a:pt x="318" y="75"/>
                  </a:cubicBezTo>
                  <a:cubicBezTo>
                    <a:pt x="327" y="82"/>
                    <a:pt x="339" y="86"/>
                    <a:pt x="347" y="92"/>
                  </a:cubicBezTo>
                  <a:cubicBezTo>
                    <a:pt x="351" y="93"/>
                    <a:pt x="354" y="95"/>
                    <a:pt x="357" y="97"/>
                  </a:cubicBezTo>
                  <a:cubicBezTo>
                    <a:pt x="361" y="97"/>
                    <a:pt x="363" y="100"/>
                    <a:pt x="366" y="101"/>
                  </a:cubicBezTo>
                  <a:cubicBezTo>
                    <a:pt x="367" y="99"/>
                    <a:pt x="369" y="102"/>
                    <a:pt x="370" y="101"/>
                  </a:cubicBezTo>
                  <a:cubicBezTo>
                    <a:pt x="343" y="86"/>
                    <a:pt x="318" y="68"/>
                    <a:pt x="292" y="55"/>
                  </a:cubicBezTo>
                  <a:cubicBezTo>
                    <a:pt x="292" y="55"/>
                    <a:pt x="293" y="56"/>
                    <a:pt x="293" y="55"/>
                  </a:cubicBezTo>
                  <a:cubicBezTo>
                    <a:pt x="292" y="54"/>
                    <a:pt x="291" y="53"/>
                    <a:pt x="290" y="55"/>
                  </a:cubicBezTo>
                  <a:cubicBezTo>
                    <a:pt x="279" y="48"/>
                    <a:pt x="270" y="43"/>
                    <a:pt x="257" y="39"/>
                  </a:cubicBezTo>
                  <a:cubicBezTo>
                    <a:pt x="262" y="45"/>
                    <a:pt x="269" y="47"/>
                    <a:pt x="274" y="51"/>
                  </a:cubicBezTo>
                  <a:close/>
                  <a:moveTo>
                    <a:pt x="340" y="46"/>
                  </a:moveTo>
                  <a:cubicBezTo>
                    <a:pt x="342" y="46"/>
                    <a:pt x="343" y="48"/>
                    <a:pt x="344" y="47"/>
                  </a:cubicBezTo>
                  <a:cubicBezTo>
                    <a:pt x="340" y="45"/>
                    <a:pt x="335" y="41"/>
                    <a:pt x="330" y="41"/>
                  </a:cubicBezTo>
                  <a:cubicBezTo>
                    <a:pt x="333" y="42"/>
                    <a:pt x="337" y="44"/>
                    <a:pt x="340" y="46"/>
                  </a:cubicBezTo>
                  <a:close/>
                  <a:moveTo>
                    <a:pt x="508" y="41"/>
                  </a:moveTo>
                  <a:cubicBezTo>
                    <a:pt x="506" y="41"/>
                    <a:pt x="505" y="39"/>
                    <a:pt x="505" y="41"/>
                  </a:cubicBezTo>
                  <a:cubicBezTo>
                    <a:pt x="506" y="41"/>
                    <a:pt x="507" y="42"/>
                    <a:pt x="508" y="41"/>
                  </a:cubicBezTo>
                  <a:close/>
                  <a:moveTo>
                    <a:pt x="350" y="50"/>
                  </a:moveTo>
                  <a:cubicBezTo>
                    <a:pt x="348" y="50"/>
                    <a:pt x="347" y="47"/>
                    <a:pt x="345" y="48"/>
                  </a:cubicBezTo>
                  <a:cubicBezTo>
                    <a:pt x="347" y="48"/>
                    <a:pt x="349" y="51"/>
                    <a:pt x="350" y="50"/>
                  </a:cubicBezTo>
                  <a:close/>
                  <a:moveTo>
                    <a:pt x="388" y="67"/>
                  </a:moveTo>
                  <a:cubicBezTo>
                    <a:pt x="393" y="72"/>
                    <a:pt x="401" y="74"/>
                    <a:pt x="406" y="78"/>
                  </a:cubicBezTo>
                  <a:cubicBezTo>
                    <a:pt x="415" y="81"/>
                    <a:pt x="423" y="86"/>
                    <a:pt x="431" y="90"/>
                  </a:cubicBezTo>
                  <a:cubicBezTo>
                    <a:pt x="433" y="89"/>
                    <a:pt x="437" y="94"/>
                    <a:pt x="438" y="91"/>
                  </a:cubicBezTo>
                  <a:cubicBezTo>
                    <a:pt x="426" y="85"/>
                    <a:pt x="415" y="77"/>
                    <a:pt x="401" y="73"/>
                  </a:cubicBezTo>
                  <a:cubicBezTo>
                    <a:pt x="400" y="72"/>
                    <a:pt x="399" y="71"/>
                    <a:pt x="399" y="70"/>
                  </a:cubicBezTo>
                  <a:cubicBezTo>
                    <a:pt x="386" y="67"/>
                    <a:pt x="377" y="59"/>
                    <a:pt x="366" y="55"/>
                  </a:cubicBezTo>
                  <a:cubicBezTo>
                    <a:pt x="374" y="60"/>
                    <a:pt x="379" y="63"/>
                    <a:pt x="388" y="67"/>
                  </a:cubicBezTo>
                  <a:close/>
                  <a:moveTo>
                    <a:pt x="202" y="66"/>
                  </a:moveTo>
                  <a:cubicBezTo>
                    <a:pt x="197" y="64"/>
                    <a:pt x="194" y="61"/>
                    <a:pt x="188" y="60"/>
                  </a:cubicBezTo>
                  <a:cubicBezTo>
                    <a:pt x="189" y="62"/>
                    <a:pt x="191" y="63"/>
                    <a:pt x="193" y="63"/>
                  </a:cubicBezTo>
                  <a:cubicBezTo>
                    <a:pt x="195" y="65"/>
                    <a:pt x="198" y="67"/>
                    <a:pt x="201" y="67"/>
                  </a:cubicBezTo>
                  <a:cubicBezTo>
                    <a:pt x="205" y="73"/>
                    <a:pt x="212" y="73"/>
                    <a:pt x="216" y="78"/>
                  </a:cubicBezTo>
                  <a:cubicBezTo>
                    <a:pt x="219" y="79"/>
                    <a:pt x="221" y="80"/>
                    <a:pt x="223" y="82"/>
                  </a:cubicBezTo>
                  <a:cubicBezTo>
                    <a:pt x="236" y="91"/>
                    <a:pt x="252" y="98"/>
                    <a:pt x="265" y="106"/>
                  </a:cubicBezTo>
                  <a:cubicBezTo>
                    <a:pt x="271" y="108"/>
                    <a:pt x="278" y="112"/>
                    <a:pt x="285" y="116"/>
                  </a:cubicBezTo>
                  <a:cubicBezTo>
                    <a:pt x="289" y="117"/>
                    <a:pt x="294" y="121"/>
                    <a:pt x="298" y="121"/>
                  </a:cubicBezTo>
                  <a:cubicBezTo>
                    <a:pt x="300" y="123"/>
                    <a:pt x="302" y="125"/>
                    <a:pt x="306" y="126"/>
                  </a:cubicBezTo>
                  <a:cubicBezTo>
                    <a:pt x="308" y="127"/>
                    <a:pt x="313" y="130"/>
                    <a:pt x="315" y="129"/>
                  </a:cubicBezTo>
                  <a:cubicBezTo>
                    <a:pt x="288" y="113"/>
                    <a:pt x="261" y="98"/>
                    <a:pt x="235" y="81"/>
                  </a:cubicBezTo>
                  <a:cubicBezTo>
                    <a:pt x="234" y="81"/>
                    <a:pt x="233" y="81"/>
                    <a:pt x="232" y="81"/>
                  </a:cubicBezTo>
                  <a:cubicBezTo>
                    <a:pt x="221" y="72"/>
                    <a:pt x="207" y="64"/>
                    <a:pt x="195" y="60"/>
                  </a:cubicBezTo>
                  <a:cubicBezTo>
                    <a:pt x="198" y="62"/>
                    <a:pt x="201" y="63"/>
                    <a:pt x="202" y="66"/>
                  </a:cubicBezTo>
                  <a:close/>
                  <a:moveTo>
                    <a:pt x="552" y="67"/>
                  </a:moveTo>
                  <a:cubicBezTo>
                    <a:pt x="554" y="66"/>
                    <a:pt x="557" y="69"/>
                    <a:pt x="558" y="68"/>
                  </a:cubicBezTo>
                  <a:cubicBezTo>
                    <a:pt x="552" y="65"/>
                    <a:pt x="546" y="62"/>
                    <a:pt x="539" y="60"/>
                  </a:cubicBezTo>
                  <a:cubicBezTo>
                    <a:pt x="543" y="63"/>
                    <a:pt x="549" y="63"/>
                    <a:pt x="552" y="67"/>
                  </a:cubicBezTo>
                  <a:close/>
                  <a:moveTo>
                    <a:pt x="295" y="70"/>
                  </a:moveTo>
                  <a:cubicBezTo>
                    <a:pt x="297" y="70"/>
                    <a:pt x="293" y="69"/>
                    <a:pt x="295" y="68"/>
                  </a:cubicBezTo>
                  <a:cubicBezTo>
                    <a:pt x="300" y="71"/>
                    <a:pt x="307" y="73"/>
                    <a:pt x="311" y="78"/>
                  </a:cubicBezTo>
                  <a:cubicBezTo>
                    <a:pt x="314" y="77"/>
                    <a:pt x="318" y="83"/>
                    <a:pt x="321" y="81"/>
                  </a:cubicBezTo>
                  <a:cubicBezTo>
                    <a:pt x="321" y="84"/>
                    <a:pt x="325" y="84"/>
                    <a:pt x="326" y="86"/>
                  </a:cubicBezTo>
                  <a:cubicBezTo>
                    <a:pt x="330" y="85"/>
                    <a:pt x="330" y="89"/>
                    <a:pt x="333" y="89"/>
                  </a:cubicBezTo>
                  <a:cubicBezTo>
                    <a:pt x="335" y="89"/>
                    <a:pt x="332" y="88"/>
                    <a:pt x="333" y="88"/>
                  </a:cubicBezTo>
                  <a:cubicBezTo>
                    <a:pt x="335" y="88"/>
                    <a:pt x="336" y="89"/>
                    <a:pt x="338" y="90"/>
                  </a:cubicBezTo>
                  <a:cubicBezTo>
                    <a:pt x="323" y="80"/>
                    <a:pt x="306" y="72"/>
                    <a:pt x="291" y="63"/>
                  </a:cubicBezTo>
                  <a:cubicBezTo>
                    <a:pt x="292" y="65"/>
                    <a:pt x="294" y="66"/>
                    <a:pt x="296" y="68"/>
                  </a:cubicBezTo>
                  <a:cubicBezTo>
                    <a:pt x="294" y="68"/>
                    <a:pt x="291" y="65"/>
                    <a:pt x="292" y="67"/>
                  </a:cubicBezTo>
                  <a:cubicBezTo>
                    <a:pt x="293" y="69"/>
                    <a:pt x="293" y="70"/>
                    <a:pt x="295" y="70"/>
                  </a:cubicBezTo>
                  <a:close/>
                  <a:moveTo>
                    <a:pt x="186" y="70"/>
                  </a:moveTo>
                  <a:cubicBezTo>
                    <a:pt x="190" y="70"/>
                    <a:pt x="192" y="74"/>
                    <a:pt x="195" y="72"/>
                  </a:cubicBezTo>
                  <a:cubicBezTo>
                    <a:pt x="194" y="71"/>
                    <a:pt x="190" y="70"/>
                    <a:pt x="191" y="66"/>
                  </a:cubicBezTo>
                  <a:cubicBezTo>
                    <a:pt x="188" y="66"/>
                    <a:pt x="188" y="69"/>
                    <a:pt x="186" y="70"/>
                  </a:cubicBezTo>
                  <a:close/>
                  <a:moveTo>
                    <a:pt x="385" y="70"/>
                  </a:moveTo>
                  <a:cubicBezTo>
                    <a:pt x="385" y="69"/>
                    <a:pt x="386" y="69"/>
                    <a:pt x="386" y="68"/>
                  </a:cubicBezTo>
                  <a:cubicBezTo>
                    <a:pt x="385" y="69"/>
                    <a:pt x="384" y="67"/>
                    <a:pt x="383" y="68"/>
                  </a:cubicBezTo>
                  <a:cubicBezTo>
                    <a:pt x="384" y="68"/>
                    <a:pt x="384" y="69"/>
                    <a:pt x="385" y="70"/>
                  </a:cubicBezTo>
                  <a:close/>
                  <a:moveTo>
                    <a:pt x="299" y="73"/>
                  </a:moveTo>
                  <a:cubicBezTo>
                    <a:pt x="299" y="72"/>
                    <a:pt x="299" y="72"/>
                    <a:pt x="299" y="72"/>
                  </a:cubicBezTo>
                  <a:cubicBezTo>
                    <a:pt x="299" y="72"/>
                    <a:pt x="300" y="72"/>
                    <a:pt x="300" y="71"/>
                  </a:cubicBezTo>
                  <a:cubicBezTo>
                    <a:pt x="299" y="72"/>
                    <a:pt x="297" y="71"/>
                    <a:pt x="297" y="72"/>
                  </a:cubicBezTo>
                  <a:cubicBezTo>
                    <a:pt x="298" y="72"/>
                    <a:pt x="298" y="73"/>
                    <a:pt x="299" y="73"/>
                  </a:cubicBezTo>
                  <a:close/>
                  <a:moveTo>
                    <a:pt x="195" y="73"/>
                  </a:moveTo>
                  <a:cubicBezTo>
                    <a:pt x="197" y="77"/>
                    <a:pt x="201" y="78"/>
                    <a:pt x="205" y="80"/>
                  </a:cubicBezTo>
                  <a:cubicBezTo>
                    <a:pt x="203" y="77"/>
                    <a:pt x="198" y="74"/>
                    <a:pt x="195" y="73"/>
                  </a:cubicBezTo>
                  <a:close/>
                  <a:moveTo>
                    <a:pt x="206" y="76"/>
                  </a:moveTo>
                  <a:cubicBezTo>
                    <a:pt x="217" y="83"/>
                    <a:pt x="230" y="92"/>
                    <a:pt x="241" y="95"/>
                  </a:cubicBezTo>
                  <a:cubicBezTo>
                    <a:pt x="239" y="94"/>
                    <a:pt x="237" y="92"/>
                    <a:pt x="234" y="92"/>
                  </a:cubicBezTo>
                  <a:cubicBezTo>
                    <a:pt x="224" y="86"/>
                    <a:pt x="214" y="79"/>
                    <a:pt x="204" y="75"/>
                  </a:cubicBezTo>
                  <a:cubicBezTo>
                    <a:pt x="205" y="75"/>
                    <a:pt x="205" y="76"/>
                    <a:pt x="206" y="76"/>
                  </a:cubicBezTo>
                  <a:close/>
                  <a:moveTo>
                    <a:pt x="127" y="83"/>
                  </a:moveTo>
                  <a:cubicBezTo>
                    <a:pt x="127" y="81"/>
                    <a:pt x="126" y="81"/>
                    <a:pt x="127" y="80"/>
                  </a:cubicBezTo>
                  <a:cubicBezTo>
                    <a:pt x="124" y="78"/>
                    <a:pt x="121" y="77"/>
                    <a:pt x="118" y="76"/>
                  </a:cubicBezTo>
                  <a:cubicBezTo>
                    <a:pt x="120" y="79"/>
                    <a:pt x="124" y="80"/>
                    <a:pt x="127" y="83"/>
                  </a:cubicBezTo>
                  <a:close/>
                  <a:moveTo>
                    <a:pt x="448" y="136"/>
                  </a:moveTo>
                  <a:cubicBezTo>
                    <a:pt x="447" y="147"/>
                    <a:pt x="446" y="154"/>
                    <a:pt x="447" y="168"/>
                  </a:cubicBezTo>
                  <a:cubicBezTo>
                    <a:pt x="449" y="167"/>
                    <a:pt x="450" y="165"/>
                    <a:pt x="452" y="164"/>
                  </a:cubicBezTo>
                  <a:cubicBezTo>
                    <a:pt x="451" y="151"/>
                    <a:pt x="454" y="143"/>
                    <a:pt x="452" y="131"/>
                  </a:cubicBezTo>
                  <a:cubicBezTo>
                    <a:pt x="454" y="123"/>
                    <a:pt x="451" y="105"/>
                    <a:pt x="456" y="101"/>
                  </a:cubicBezTo>
                  <a:cubicBezTo>
                    <a:pt x="456" y="101"/>
                    <a:pt x="455" y="102"/>
                    <a:pt x="455" y="102"/>
                  </a:cubicBezTo>
                  <a:cubicBezTo>
                    <a:pt x="465" y="101"/>
                    <a:pt x="469" y="92"/>
                    <a:pt x="477" y="89"/>
                  </a:cubicBezTo>
                  <a:cubicBezTo>
                    <a:pt x="476" y="91"/>
                    <a:pt x="473" y="93"/>
                    <a:pt x="473" y="94"/>
                  </a:cubicBezTo>
                  <a:cubicBezTo>
                    <a:pt x="476" y="94"/>
                    <a:pt x="477" y="91"/>
                    <a:pt x="479" y="89"/>
                  </a:cubicBezTo>
                  <a:cubicBezTo>
                    <a:pt x="481" y="88"/>
                    <a:pt x="484" y="88"/>
                    <a:pt x="485" y="84"/>
                  </a:cubicBezTo>
                  <a:cubicBezTo>
                    <a:pt x="486" y="86"/>
                    <a:pt x="486" y="84"/>
                    <a:pt x="487" y="84"/>
                  </a:cubicBezTo>
                  <a:cubicBezTo>
                    <a:pt x="487" y="82"/>
                    <a:pt x="489" y="80"/>
                    <a:pt x="487" y="78"/>
                  </a:cubicBezTo>
                  <a:cubicBezTo>
                    <a:pt x="479" y="82"/>
                    <a:pt x="471" y="85"/>
                    <a:pt x="463" y="91"/>
                  </a:cubicBezTo>
                  <a:cubicBezTo>
                    <a:pt x="463" y="91"/>
                    <a:pt x="462" y="91"/>
                    <a:pt x="462" y="91"/>
                  </a:cubicBezTo>
                  <a:cubicBezTo>
                    <a:pt x="459" y="96"/>
                    <a:pt x="452" y="90"/>
                    <a:pt x="449" y="96"/>
                  </a:cubicBezTo>
                  <a:cubicBezTo>
                    <a:pt x="450" y="96"/>
                    <a:pt x="451" y="98"/>
                    <a:pt x="451" y="99"/>
                  </a:cubicBezTo>
                  <a:cubicBezTo>
                    <a:pt x="452" y="99"/>
                    <a:pt x="453" y="99"/>
                    <a:pt x="454" y="100"/>
                  </a:cubicBezTo>
                  <a:cubicBezTo>
                    <a:pt x="453" y="101"/>
                    <a:pt x="451" y="101"/>
                    <a:pt x="449" y="102"/>
                  </a:cubicBezTo>
                  <a:cubicBezTo>
                    <a:pt x="449" y="106"/>
                    <a:pt x="449" y="112"/>
                    <a:pt x="449" y="116"/>
                  </a:cubicBezTo>
                  <a:cubicBezTo>
                    <a:pt x="451" y="116"/>
                    <a:pt x="451" y="114"/>
                    <a:pt x="452" y="116"/>
                  </a:cubicBezTo>
                  <a:cubicBezTo>
                    <a:pt x="446" y="120"/>
                    <a:pt x="451" y="131"/>
                    <a:pt x="447" y="134"/>
                  </a:cubicBezTo>
                  <a:cubicBezTo>
                    <a:pt x="448" y="135"/>
                    <a:pt x="448" y="135"/>
                    <a:pt x="448" y="136"/>
                  </a:cubicBezTo>
                  <a:close/>
                  <a:moveTo>
                    <a:pt x="582" y="82"/>
                  </a:moveTo>
                  <a:cubicBezTo>
                    <a:pt x="583" y="80"/>
                    <a:pt x="583" y="79"/>
                    <a:pt x="582" y="78"/>
                  </a:cubicBezTo>
                  <a:cubicBezTo>
                    <a:pt x="581" y="79"/>
                    <a:pt x="580" y="82"/>
                    <a:pt x="582" y="82"/>
                  </a:cubicBezTo>
                  <a:close/>
                  <a:moveTo>
                    <a:pt x="209" y="81"/>
                  </a:moveTo>
                  <a:cubicBezTo>
                    <a:pt x="208" y="81"/>
                    <a:pt x="207" y="79"/>
                    <a:pt x="205" y="80"/>
                  </a:cubicBezTo>
                  <a:cubicBezTo>
                    <a:pt x="206" y="80"/>
                    <a:pt x="208" y="82"/>
                    <a:pt x="209" y="81"/>
                  </a:cubicBezTo>
                  <a:close/>
                  <a:moveTo>
                    <a:pt x="137" y="140"/>
                  </a:moveTo>
                  <a:cubicBezTo>
                    <a:pt x="137" y="124"/>
                    <a:pt x="135" y="108"/>
                    <a:pt x="135" y="93"/>
                  </a:cubicBezTo>
                  <a:cubicBezTo>
                    <a:pt x="133" y="91"/>
                    <a:pt x="132" y="88"/>
                    <a:pt x="129" y="86"/>
                  </a:cubicBezTo>
                  <a:cubicBezTo>
                    <a:pt x="128" y="92"/>
                    <a:pt x="129" y="99"/>
                    <a:pt x="129" y="103"/>
                  </a:cubicBezTo>
                  <a:cubicBezTo>
                    <a:pt x="125" y="99"/>
                    <a:pt x="129" y="90"/>
                    <a:pt x="126" y="86"/>
                  </a:cubicBezTo>
                  <a:cubicBezTo>
                    <a:pt x="125" y="83"/>
                    <a:pt x="121" y="83"/>
                    <a:pt x="118" y="81"/>
                  </a:cubicBezTo>
                  <a:cubicBezTo>
                    <a:pt x="116" y="85"/>
                    <a:pt x="118" y="90"/>
                    <a:pt x="119" y="95"/>
                  </a:cubicBezTo>
                  <a:cubicBezTo>
                    <a:pt x="120" y="105"/>
                    <a:pt x="120" y="115"/>
                    <a:pt x="119" y="126"/>
                  </a:cubicBezTo>
                  <a:cubicBezTo>
                    <a:pt x="125" y="131"/>
                    <a:pt x="130" y="137"/>
                    <a:pt x="137" y="140"/>
                  </a:cubicBezTo>
                  <a:close/>
                  <a:moveTo>
                    <a:pt x="129" y="85"/>
                  </a:moveTo>
                  <a:cubicBezTo>
                    <a:pt x="132" y="85"/>
                    <a:pt x="133" y="87"/>
                    <a:pt x="135" y="88"/>
                  </a:cubicBezTo>
                  <a:cubicBezTo>
                    <a:pt x="136" y="88"/>
                    <a:pt x="136" y="87"/>
                    <a:pt x="136" y="86"/>
                  </a:cubicBezTo>
                  <a:cubicBezTo>
                    <a:pt x="133" y="86"/>
                    <a:pt x="133" y="83"/>
                    <a:pt x="130" y="83"/>
                  </a:cubicBezTo>
                  <a:cubicBezTo>
                    <a:pt x="130" y="83"/>
                    <a:pt x="129" y="83"/>
                    <a:pt x="129" y="85"/>
                  </a:cubicBezTo>
                  <a:close/>
                  <a:moveTo>
                    <a:pt x="567" y="88"/>
                  </a:moveTo>
                  <a:cubicBezTo>
                    <a:pt x="570" y="86"/>
                    <a:pt x="574" y="85"/>
                    <a:pt x="576" y="83"/>
                  </a:cubicBezTo>
                  <a:cubicBezTo>
                    <a:pt x="573" y="84"/>
                    <a:pt x="568" y="85"/>
                    <a:pt x="567" y="88"/>
                  </a:cubicBezTo>
                  <a:close/>
                  <a:moveTo>
                    <a:pt x="227" y="95"/>
                  </a:moveTo>
                  <a:cubicBezTo>
                    <a:pt x="230" y="95"/>
                    <a:pt x="233" y="98"/>
                    <a:pt x="236" y="100"/>
                  </a:cubicBezTo>
                  <a:cubicBezTo>
                    <a:pt x="236" y="98"/>
                    <a:pt x="239" y="102"/>
                    <a:pt x="240" y="100"/>
                  </a:cubicBezTo>
                  <a:cubicBezTo>
                    <a:pt x="233" y="94"/>
                    <a:pt x="222" y="89"/>
                    <a:pt x="214" y="85"/>
                  </a:cubicBezTo>
                  <a:cubicBezTo>
                    <a:pt x="218" y="89"/>
                    <a:pt x="223" y="91"/>
                    <a:pt x="227" y="95"/>
                  </a:cubicBezTo>
                  <a:close/>
                  <a:moveTo>
                    <a:pt x="476" y="117"/>
                  </a:moveTo>
                  <a:cubicBezTo>
                    <a:pt x="479" y="115"/>
                    <a:pt x="485" y="114"/>
                    <a:pt x="488" y="110"/>
                  </a:cubicBezTo>
                  <a:cubicBezTo>
                    <a:pt x="485" y="105"/>
                    <a:pt x="488" y="93"/>
                    <a:pt x="487" y="86"/>
                  </a:cubicBezTo>
                  <a:cubicBezTo>
                    <a:pt x="486" y="88"/>
                    <a:pt x="484" y="90"/>
                    <a:pt x="482" y="91"/>
                  </a:cubicBezTo>
                  <a:cubicBezTo>
                    <a:pt x="482" y="92"/>
                    <a:pt x="482" y="93"/>
                    <a:pt x="482" y="94"/>
                  </a:cubicBezTo>
                  <a:cubicBezTo>
                    <a:pt x="478" y="98"/>
                    <a:pt x="472" y="100"/>
                    <a:pt x="467" y="102"/>
                  </a:cubicBezTo>
                  <a:cubicBezTo>
                    <a:pt x="466" y="106"/>
                    <a:pt x="463" y="106"/>
                    <a:pt x="460" y="108"/>
                  </a:cubicBezTo>
                  <a:cubicBezTo>
                    <a:pt x="460" y="107"/>
                    <a:pt x="459" y="107"/>
                    <a:pt x="458" y="107"/>
                  </a:cubicBezTo>
                  <a:cubicBezTo>
                    <a:pt x="458" y="107"/>
                    <a:pt x="458" y="109"/>
                    <a:pt x="456" y="109"/>
                  </a:cubicBezTo>
                  <a:cubicBezTo>
                    <a:pt x="456" y="107"/>
                    <a:pt x="458" y="105"/>
                    <a:pt x="457" y="105"/>
                  </a:cubicBezTo>
                  <a:cubicBezTo>
                    <a:pt x="454" y="105"/>
                    <a:pt x="457" y="108"/>
                    <a:pt x="454" y="107"/>
                  </a:cubicBezTo>
                  <a:cubicBezTo>
                    <a:pt x="455" y="109"/>
                    <a:pt x="456" y="113"/>
                    <a:pt x="454" y="115"/>
                  </a:cubicBezTo>
                  <a:cubicBezTo>
                    <a:pt x="456" y="121"/>
                    <a:pt x="453" y="131"/>
                    <a:pt x="456" y="136"/>
                  </a:cubicBezTo>
                  <a:cubicBezTo>
                    <a:pt x="458" y="134"/>
                    <a:pt x="461" y="134"/>
                    <a:pt x="463" y="132"/>
                  </a:cubicBezTo>
                  <a:cubicBezTo>
                    <a:pt x="466" y="132"/>
                    <a:pt x="466" y="129"/>
                    <a:pt x="469" y="129"/>
                  </a:cubicBezTo>
                  <a:cubicBezTo>
                    <a:pt x="472" y="124"/>
                    <a:pt x="480" y="123"/>
                    <a:pt x="482" y="117"/>
                  </a:cubicBezTo>
                  <a:cubicBezTo>
                    <a:pt x="474" y="119"/>
                    <a:pt x="470" y="124"/>
                    <a:pt x="461" y="126"/>
                  </a:cubicBezTo>
                  <a:cubicBezTo>
                    <a:pt x="460" y="124"/>
                    <a:pt x="461" y="123"/>
                    <a:pt x="462" y="122"/>
                  </a:cubicBezTo>
                  <a:cubicBezTo>
                    <a:pt x="463" y="120"/>
                    <a:pt x="468" y="118"/>
                    <a:pt x="472" y="115"/>
                  </a:cubicBezTo>
                  <a:cubicBezTo>
                    <a:pt x="475" y="114"/>
                    <a:pt x="478" y="110"/>
                    <a:pt x="480" y="113"/>
                  </a:cubicBezTo>
                  <a:cubicBezTo>
                    <a:pt x="479" y="115"/>
                    <a:pt x="476" y="116"/>
                    <a:pt x="476" y="117"/>
                  </a:cubicBezTo>
                  <a:close/>
                  <a:moveTo>
                    <a:pt x="531" y="102"/>
                  </a:moveTo>
                  <a:cubicBezTo>
                    <a:pt x="530" y="105"/>
                    <a:pt x="525" y="105"/>
                    <a:pt x="522" y="107"/>
                  </a:cubicBezTo>
                  <a:cubicBezTo>
                    <a:pt x="525" y="108"/>
                    <a:pt x="526" y="106"/>
                    <a:pt x="528" y="106"/>
                  </a:cubicBezTo>
                  <a:cubicBezTo>
                    <a:pt x="534" y="101"/>
                    <a:pt x="545" y="100"/>
                    <a:pt x="551" y="94"/>
                  </a:cubicBezTo>
                  <a:cubicBezTo>
                    <a:pt x="551" y="95"/>
                    <a:pt x="550" y="95"/>
                    <a:pt x="551" y="95"/>
                  </a:cubicBezTo>
                  <a:cubicBezTo>
                    <a:pt x="555" y="92"/>
                    <a:pt x="562" y="91"/>
                    <a:pt x="566" y="87"/>
                  </a:cubicBezTo>
                  <a:cubicBezTo>
                    <a:pt x="554" y="92"/>
                    <a:pt x="544" y="98"/>
                    <a:pt x="531" y="102"/>
                  </a:cubicBezTo>
                  <a:close/>
                  <a:moveTo>
                    <a:pt x="137" y="89"/>
                  </a:moveTo>
                  <a:cubicBezTo>
                    <a:pt x="139" y="92"/>
                    <a:pt x="142" y="93"/>
                    <a:pt x="145" y="95"/>
                  </a:cubicBezTo>
                  <a:cubicBezTo>
                    <a:pt x="145" y="94"/>
                    <a:pt x="146" y="93"/>
                    <a:pt x="146" y="92"/>
                  </a:cubicBezTo>
                  <a:cubicBezTo>
                    <a:pt x="143" y="91"/>
                    <a:pt x="140" y="88"/>
                    <a:pt x="137" y="89"/>
                  </a:cubicBezTo>
                  <a:close/>
                  <a:moveTo>
                    <a:pt x="489" y="92"/>
                  </a:moveTo>
                  <a:cubicBezTo>
                    <a:pt x="489" y="96"/>
                    <a:pt x="488" y="99"/>
                    <a:pt x="489" y="102"/>
                  </a:cubicBezTo>
                  <a:cubicBezTo>
                    <a:pt x="488" y="105"/>
                    <a:pt x="488" y="109"/>
                    <a:pt x="490" y="111"/>
                  </a:cubicBezTo>
                  <a:cubicBezTo>
                    <a:pt x="492" y="105"/>
                    <a:pt x="489" y="99"/>
                    <a:pt x="490" y="94"/>
                  </a:cubicBezTo>
                  <a:cubicBezTo>
                    <a:pt x="491" y="93"/>
                    <a:pt x="493" y="91"/>
                    <a:pt x="491" y="90"/>
                  </a:cubicBezTo>
                  <a:cubicBezTo>
                    <a:pt x="491" y="92"/>
                    <a:pt x="490" y="91"/>
                    <a:pt x="489" y="92"/>
                  </a:cubicBezTo>
                  <a:close/>
                  <a:moveTo>
                    <a:pt x="137" y="93"/>
                  </a:moveTo>
                  <a:cubicBezTo>
                    <a:pt x="137" y="109"/>
                    <a:pt x="139" y="126"/>
                    <a:pt x="139" y="142"/>
                  </a:cubicBezTo>
                  <a:cubicBezTo>
                    <a:pt x="142" y="143"/>
                    <a:pt x="144" y="146"/>
                    <a:pt x="147" y="147"/>
                  </a:cubicBezTo>
                  <a:cubicBezTo>
                    <a:pt x="147" y="129"/>
                    <a:pt x="143" y="115"/>
                    <a:pt x="145" y="97"/>
                  </a:cubicBezTo>
                  <a:cubicBezTo>
                    <a:pt x="142" y="96"/>
                    <a:pt x="139" y="93"/>
                    <a:pt x="137" y="93"/>
                  </a:cubicBezTo>
                  <a:close/>
                  <a:moveTo>
                    <a:pt x="350" y="100"/>
                  </a:moveTo>
                  <a:cubicBezTo>
                    <a:pt x="350" y="100"/>
                    <a:pt x="350" y="99"/>
                    <a:pt x="351" y="99"/>
                  </a:cubicBezTo>
                  <a:cubicBezTo>
                    <a:pt x="357" y="101"/>
                    <a:pt x="362" y="109"/>
                    <a:pt x="366" y="108"/>
                  </a:cubicBezTo>
                  <a:cubicBezTo>
                    <a:pt x="359" y="102"/>
                    <a:pt x="350" y="97"/>
                    <a:pt x="341" y="93"/>
                  </a:cubicBezTo>
                  <a:cubicBezTo>
                    <a:pt x="341" y="93"/>
                    <a:pt x="340" y="93"/>
                    <a:pt x="340" y="94"/>
                  </a:cubicBezTo>
                  <a:cubicBezTo>
                    <a:pt x="343" y="96"/>
                    <a:pt x="346" y="99"/>
                    <a:pt x="350" y="100"/>
                  </a:cubicBezTo>
                  <a:close/>
                  <a:moveTo>
                    <a:pt x="147" y="97"/>
                  </a:moveTo>
                  <a:cubicBezTo>
                    <a:pt x="151" y="98"/>
                    <a:pt x="155" y="104"/>
                    <a:pt x="159" y="101"/>
                  </a:cubicBezTo>
                  <a:cubicBezTo>
                    <a:pt x="159" y="103"/>
                    <a:pt x="159" y="103"/>
                    <a:pt x="159" y="105"/>
                  </a:cubicBezTo>
                  <a:cubicBezTo>
                    <a:pt x="162" y="105"/>
                    <a:pt x="164" y="107"/>
                    <a:pt x="166" y="107"/>
                  </a:cubicBezTo>
                  <a:cubicBezTo>
                    <a:pt x="168" y="103"/>
                    <a:pt x="165" y="103"/>
                    <a:pt x="162" y="102"/>
                  </a:cubicBezTo>
                  <a:cubicBezTo>
                    <a:pt x="159" y="100"/>
                    <a:pt x="151" y="94"/>
                    <a:pt x="147" y="94"/>
                  </a:cubicBezTo>
                  <a:cubicBezTo>
                    <a:pt x="147" y="95"/>
                    <a:pt x="147" y="96"/>
                    <a:pt x="147" y="97"/>
                  </a:cubicBezTo>
                  <a:close/>
                  <a:moveTo>
                    <a:pt x="149" y="149"/>
                  </a:moveTo>
                  <a:cubicBezTo>
                    <a:pt x="151" y="150"/>
                    <a:pt x="153" y="152"/>
                    <a:pt x="156" y="152"/>
                  </a:cubicBezTo>
                  <a:cubicBezTo>
                    <a:pt x="153" y="133"/>
                    <a:pt x="154" y="120"/>
                    <a:pt x="156" y="104"/>
                  </a:cubicBezTo>
                  <a:cubicBezTo>
                    <a:pt x="153" y="103"/>
                    <a:pt x="149" y="99"/>
                    <a:pt x="146" y="99"/>
                  </a:cubicBezTo>
                  <a:cubicBezTo>
                    <a:pt x="145" y="112"/>
                    <a:pt x="149" y="132"/>
                    <a:pt x="149" y="149"/>
                  </a:cubicBezTo>
                  <a:close/>
                  <a:moveTo>
                    <a:pt x="422" y="113"/>
                  </a:moveTo>
                  <a:cubicBezTo>
                    <a:pt x="417" y="112"/>
                    <a:pt x="413" y="115"/>
                    <a:pt x="408" y="116"/>
                  </a:cubicBezTo>
                  <a:cubicBezTo>
                    <a:pt x="409" y="114"/>
                    <a:pt x="413" y="115"/>
                    <a:pt x="414" y="113"/>
                  </a:cubicBezTo>
                  <a:cubicBezTo>
                    <a:pt x="404" y="115"/>
                    <a:pt x="396" y="116"/>
                    <a:pt x="390" y="122"/>
                  </a:cubicBezTo>
                  <a:cubicBezTo>
                    <a:pt x="394" y="122"/>
                    <a:pt x="398" y="116"/>
                    <a:pt x="402" y="119"/>
                  </a:cubicBezTo>
                  <a:cubicBezTo>
                    <a:pt x="400" y="120"/>
                    <a:pt x="398" y="120"/>
                    <a:pt x="397" y="121"/>
                  </a:cubicBezTo>
                  <a:cubicBezTo>
                    <a:pt x="402" y="121"/>
                    <a:pt x="405" y="117"/>
                    <a:pt x="410" y="118"/>
                  </a:cubicBezTo>
                  <a:cubicBezTo>
                    <a:pt x="403" y="121"/>
                    <a:pt x="397" y="127"/>
                    <a:pt x="390" y="126"/>
                  </a:cubicBezTo>
                  <a:cubicBezTo>
                    <a:pt x="391" y="131"/>
                    <a:pt x="391" y="132"/>
                    <a:pt x="391" y="136"/>
                  </a:cubicBezTo>
                  <a:cubicBezTo>
                    <a:pt x="394" y="135"/>
                    <a:pt x="397" y="132"/>
                    <a:pt x="401" y="131"/>
                  </a:cubicBezTo>
                  <a:cubicBezTo>
                    <a:pt x="408" y="128"/>
                    <a:pt x="416" y="122"/>
                    <a:pt x="424" y="121"/>
                  </a:cubicBezTo>
                  <a:cubicBezTo>
                    <a:pt x="414" y="128"/>
                    <a:pt x="401" y="131"/>
                    <a:pt x="391" y="139"/>
                  </a:cubicBezTo>
                  <a:cubicBezTo>
                    <a:pt x="391" y="141"/>
                    <a:pt x="391" y="147"/>
                    <a:pt x="391" y="151"/>
                  </a:cubicBezTo>
                  <a:cubicBezTo>
                    <a:pt x="408" y="140"/>
                    <a:pt x="427" y="130"/>
                    <a:pt x="445" y="118"/>
                  </a:cubicBezTo>
                  <a:cubicBezTo>
                    <a:pt x="445" y="116"/>
                    <a:pt x="444" y="116"/>
                    <a:pt x="444" y="114"/>
                  </a:cubicBezTo>
                  <a:cubicBezTo>
                    <a:pt x="447" y="112"/>
                    <a:pt x="448" y="109"/>
                    <a:pt x="446" y="105"/>
                  </a:cubicBezTo>
                  <a:cubicBezTo>
                    <a:pt x="445" y="105"/>
                    <a:pt x="443" y="106"/>
                    <a:pt x="443" y="105"/>
                  </a:cubicBezTo>
                  <a:cubicBezTo>
                    <a:pt x="445" y="105"/>
                    <a:pt x="446" y="105"/>
                    <a:pt x="447" y="103"/>
                  </a:cubicBezTo>
                  <a:cubicBezTo>
                    <a:pt x="444" y="102"/>
                    <a:pt x="439" y="108"/>
                    <a:pt x="437" y="104"/>
                  </a:cubicBezTo>
                  <a:cubicBezTo>
                    <a:pt x="440" y="103"/>
                    <a:pt x="444" y="102"/>
                    <a:pt x="446" y="100"/>
                  </a:cubicBezTo>
                  <a:cubicBezTo>
                    <a:pt x="442" y="101"/>
                    <a:pt x="436" y="103"/>
                    <a:pt x="433" y="106"/>
                  </a:cubicBezTo>
                  <a:cubicBezTo>
                    <a:pt x="434" y="106"/>
                    <a:pt x="436" y="106"/>
                    <a:pt x="437" y="106"/>
                  </a:cubicBezTo>
                  <a:cubicBezTo>
                    <a:pt x="436" y="107"/>
                    <a:pt x="435" y="106"/>
                    <a:pt x="434" y="107"/>
                  </a:cubicBezTo>
                  <a:cubicBezTo>
                    <a:pt x="434" y="107"/>
                    <a:pt x="435" y="107"/>
                    <a:pt x="435" y="108"/>
                  </a:cubicBezTo>
                  <a:cubicBezTo>
                    <a:pt x="431" y="109"/>
                    <a:pt x="422" y="111"/>
                    <a:pt x="422" y="113"/>
                  </a:cubicBezTo>
                  <a:close/>
                  <a:moveTo>
                    <a:pt x="247" y="105"/>
                  </a:moveTo>
                  <a:cubicBezTo>
                    <a:pt x="245" y="104"/>
                    <a:pt x="243" y="102"/>
                    <a:pt x="241" y="101"/>
                  </a:cubicBezTo>
                  <a:cubicBezTo>
                    <a:pt x="242" y="104"/>
                    <a:pt x="245" y="104"/>
                    <a:pt x="247" y="105"/>
                  </a:cubicBezTo>
                  <a:close/>
                  <a:moveTo>
                    <a:pt x="422" y="106"/>
                  </a:moveTo>
                  <a:cubicBezTo>
                    <a:pt x="426" y="105"/>
                    <a:pt x="430" y="103"/>
                    <a:pt x="431" y="101"/>
                  </a:cubicBezTo>
                  <a:cubicBezTo>
                    <a:pt x="428" y="104"/>
                    <a:pt x="425" y="103"/>
                    <a:pt x="422" y="106"/>
                  </a:cubicBezTo>
                  <a:close/>
                  <a:moveTo>
                    <a:pt x="375" y="106"/>
                  </a:moveTo>
                  <a:cubicBezTo>
                    <a:pt x="375" y="107"/>
                    <a:pt x="374" y="110"/>
                    <a:pt x="375" y="110"/>
                  </a:cubicBezTo>
                  <a:cubicBezTo>
                    <a:pt x="373" y="113"/>
                    <a:pt x="369" y="109"/>
                    <a:pt x="367" y="108"/>
                  </a:cubicBezTo>
                  <a:cubicBezTo>
                    <a:pt x="366" y="110"/>
                    <a:pt x="369" y="109"/>
                    <a:pt x="370" y="111"/>
                  </a:cubicBezTo>
                  <a:cubicBezTo>
                    <a:pt x="369" y="111"/>
                    <a:pt x="368" y="111"/>
                    <a:pt x="368" y="111"/>
                  </a:cubicBezTo>
                  <a:cubicBezTo>
                    <a:pt x="369" y="112"/>
                    <a:pt x="369" y="111"/>
                    <a:pt x="370" y="111"/>
                  </a:cubicBezTo>
                  <a:cubicBezTo>
                    <a:pt x="374" y="116"/>
                    <a:pt x="380" y="111"/>
                    <a:pt x="383" y="107"/>
                  </a:cubicBezTo>
                  <a:cubicBezTo>
                    <a:pt x="379" y="106"/>
                    <a:pt x="376" y="104"/>
                    <a:pt x="373" y="102"/>
                  </a:cubicBezTo>
                  <a:cubicBezTo>
                    <a:pt x="373" y="104"/>
                    <a:pt x="376" y="104"/>
                    <a:pt x="375" y="106"/>
                  </a:cubicBezTo>
                  <a:close/>
                  <a:moveTo>
                    <a:pt x="459" y="105"/>
                  </a:moveTo>
                  <a:cubicBezTo>
                    <a:pt x="460" y="104"/>
                    <a:pt x="460" y="106"/>
                    <a:pt x="462" y="106"/>
                  </a:cubicBezTo>
                  <a:cubicBezTo>
                    <a:pt x="463" y="105"/>
                    <a:pt x="466" y="103"/>
                    <a:pt x="465" y="103"/>
                  </a:cubicBezTo>
                  <a:cubicBezTo>
                    <a:pt x="464" y="104"/>
                    <a:pt x="461" y="105"/>
                    <a:pt x="459" y="105"/>
                  </a:cubicBezTo>
                  <a:close/>
                  <a:moveTo>
                    <a:pt x="159" y="106"/>
                  </a:moveTo>
                  <a:cubicBezTo>
                    <a:pt x="157" y="108"/>
                    <a:pt x="157" y="110"/>
                    <a:pt x="157" y="113"/>
                  </a:cubicBezTo>
                  <a:cubicBezTo>
                    <a:pt x="155" y="126"/>
                    <a:pt x="157" y="142"/>
                    <a:pt x="158" y="154"/>
                  </a:cubicBezTo>
                  <a:cubicBezTo>
                    <a:pt x="160" y="155"/>
                    <a:pt x="162" y="156"/>
                    <a:pt x="165" y="157"/>
                  </a:cubicBezTo>
                  <a:cubicBezTo>
                    <a:pt x="165" y="141"/>
                    <a:pt x="165" y="128"/>
                    <a:pt x="167" y="110"/>
                  </a:cubicBezTo>
                  <a:cubicBezTo>
                    <a:pt x="164" y="109"/>
                    <a:pt x="162" y="107"/>
                    <a:pt x="159" y="106"/>
                  </a:cubicBezTo>
                  <a:close/>
                  <a:moveTo>
                    <a:pt x="169" y="110"/>
                  </a:moveTo>
                  <a:cubicBezTo>
                    <a:pt x="171" y="110"/>
                    <a:pt x="174" y="114"/>
                    <a:pt x="176" y="111"/>
                  </a:cubicBezTo>
                  <a:cubicBezTo>
                    <a:pt x="176" y="113"/>
                    <a:pt x="176" y="113"/>
                    <a:pt x="177" y="114"/>
                  </a:cubicBezTo>
                  <a:cubicBezTo>
                    <a:pt x="182" y="118"/>
                    <a:pt x="189" y="123"/>
                    <a:pt x="193" y="124"/>
                  </a:cubicBezTo>
                  <a:cubicBezTo>
                    <a:pt x="193" y="123"/>
                    <a:pt x="193" y="122"/>
                    <a:pt x="193" y="120"/>
                  </a:cubicBezTo>
                  <a:cubicBezTo>
                    <a:pt x="185" y="115"/>
                    <a:pt x="177" y="110"/>
                    <a:pt x="169" y="106"/>
                  </a:cubicBezTo>
                  <a:cubicBezTo>
                    <a:pt x="169" y="107"/>
                    <a:pt x="169" y="109"/>
                    <a:pt x="169" y="110"/>
                  </a:cubicBezTo>
                  <a:close/>
                  <a:moveTo>
                    <a:pt x="398" y="111"/>
                  </a:moveTo>
                  <a:cubicBezTo>
                    <a:pt x="404" y="111"/>
                    <a:pt x="412" y="109"/>
                    <a:pt x="417" y="106"/>
                  </a:cubicBezTo>
                  <a:cubicBezTo>
                    <a:pt x="411" y="108"/>
                    <a:pt x="404" y="109"/>
                    <a:pt x="398" y="111"/>
                  </a:cubicBezTo>
                  <a:close/>
                  <a:moveTo>
                    <a:pt x="427" y="107"/>
                  </a:moveTo>
                  <a:cubicBezTo>
                    <a:pt x="428" y="108"/>
                    <a:pt x="431" y="107"/>
                    <a:pt x="431" y="106"/>
                  </a:cubicBezTo>
                  <a:cubicBezTo>
                    <a:pt x="430" y="106"/>
                    <a:pt x="428" y="107"/>
                    <a:pt x="427" y="107"/>
                  </a:cubicBezTo>
                  <a:close/>
                  <a:moveTo>
                    <a:pt x="250" y="108"/>
                  </a:moveTo>
                  <a:cubicBezTo>
                    <a:pt x="250" y="108"/>
                    <a:pt x="251" y="108"/>
                    <a:pt x="251" y="107"/>
                  </a:cubicBezTo>
                  <a:cubicBezTo>
                    <a:pt x="250" y="107"/>
                    <a:pt x="250" y="106"/>
                    <a:pt x="249" y="106"/>
                  </a:cubicBezTo>
                  <a:cubicBezTo>
                    <a:pt x="249" y="107"/>
                    <a:pt x="250" y="107"/>
                    <a:pt x="250" y="108"/>
                  </a:cubicBezTo>
                  <a:close/>
                  <a:moveTo>
                    <a:pt x="261" y="108"/>
                  </a:moveTo>
                  <a:cubicBezTo>
                    <a:pt x="260" y="108"/>
                    <a:pt x="259" y="107"/>
                    <a:pt x="258" y="107"/>
                  </a:cubicBezTo>
                  <a:cubicBezTo>
                    <a:pt x="258" y="108"/>
                    <a:pt x="260" y="109"/>
                    <a:pt x="261" y="108"/>
                  </a:cubicBezTo>
                  <a:close/>
                  <a:moveTo>
                    <a:pt x="519" y="109"/>
                  </a:moveTo>
                  <a:cubicBezTo>
                    <a:pt x="520" y="109"/>
                    <a:pt x="522" y="109"/>
                    <a:pt x="522" y="107"/>
                  </a:cubicBezTo>
                  <a:cubicBezTo>
                    <a:pt x="521" y="108"/>
                    <a:pt x="520" y="108"/>
                    <a:pt x="519" y="109"/>
                  </a:cubicBezTo>
                  <a:close/>
                  <a:moveTo>
                    <a:pt x="531" y="111"/>
                  </a:moveTo>
                  <a:cubicBezTo>
                    <a:pt x="532" y="110"/>
                    <a:pt x="533" y="110"/>
                    <a:pt x="534" y="109"/>
                  </a:cubicBezTo>
                  <a:cubicBezTo>
                    <a:pt x="533" y="108"/>
                    <a:pt x="530" y="110"/>
                    <a:pt x="531" y="111"/>
                  </a:cubicBezTo>
                  <a:close/>
                  <a:moveTo>
                    <a:pt x="383" y="112"/>
                  </a:moveTo>
                  <a:cubicBezTo>
                    <a:pt x="384" y="113"/>
                    <a:pt x="385" y="111"/>
                    <a:pt x="384" y="110"/>
                  </a:cubicBezTo>
                  <a:cubicBezTo>
                    <a:pt x="384" y="111"/>
                    <a:pt x="383" y="111"/>
                    <a:pt x="383" y="112"/>
                  </a:cubicBezTo>
                  <a:close/>
                  <a:moveTo>
                    <a:pt x="527" y="112"/>
                  </a:moveTo>
                  <a:cubicBezTo>
                    <a:pt x="528" y="113"/>
                    <a:pt x="529" y="112"/>
                    <a:pt x="530" y="111"/>
                  </a:cubicBezTo>
                  <a:cubicBezTo>
                    <a:pt x="528" y="112"/>
                    <a:pt x="527" y="110"/>
                    <a:pt x="527" y="112"/>
                  </a:cubicBezTo>
                  <a:close/>
                  <a:moveTo>
                    <a:pt x="167" y="160"/>
                  </a:moveTo>
                  <a:cubicBezTo>
                    <a:pt x="170" y="161"/>
                    <a:pt x="173" y="162"/>
                    <a:pt x="175" y="165"/>
                  </a:cubicBezTo>
                  <a:cubicBezTo>
                    <a:pt x="177" y="151"/>
                    <a:pt x="173" y="130"/>
                    <a:pt x="173" y="115"/>
                  </a:cubicBezTo>
                  <a:cubicBezTo>
                    <a:pt x="172" y="113"/>
                    <a:pt x="171" y="112"/>
                    <a:pt x="168" y="112"/>
                  </a:cubicBezTo>
                  <a:cubicBezTo>
                    <a:pt x="167" y="129"/>
                    <a:pt x="167" y="142"/>
                    <a:pt x="167" y="160"/>
                  </a:cubicBezTo>
                  <a:close/>
                  <a:moveTo>
                    <a:pt x="380" y="118"/>
                  </a:moveTo>
                  <a:cubicBezTo>
                    <a:pt x="383" y="118"/>
                    <a:pt x="385" y="116"/>
                    <a:pt x="387" y="116"/>
                  </a:cubicBezTo>
                  <a:cubicBezTo>
                    <a:pt x="386" y="114"/>
                    <a:pt x="381" y="116"/>
                    <a:pt x="380" y="118"/>
                  </a:cubicBezTo>
                  <a:close/>
                  <a:moveTo>
                    <a:pt x="177" y="139"/>
                  </a:moveTo>
                  <a:cubicBezTo>
                    <a:pt x="178" y="147"/>
                    <a:pt x="177" y="164"/>
                    <a:pt x="179" y="167"/>
                  </a:cubicBezTo>
                  <a:cubicBezTo>
                    <a:pt x="179" y="168"/>
                    <a:pt x="181" y="168"/>
                    <a:pt x="182" y="168"/>
                  </a:cubicBezTo>
                  <a:cubicBezTo>
                    <a:pt x="181" y="153"/>
                    <a:pt x="183" y="135"/>
                    <a:pt x="182" y="123"/>
                  </a:cubicBezTo>
                  <a:cubicBezTo>
                    <a:pt x="183" y="123"/>
                    <a:pt x="184" y="123"/>
                    <a:pt x="184" y="121"/>
                  </a:cubicBezTo>
                  <a:cubicBezTo>
                    <a:pt x="181" y="120"/>
                    <a:pt x="180" y="117"/>
                    <a:pt x="176" y="117"/>
                  </a:cubicBezTo>
                  <a:cubicBezTo>
                    <a:pt x="175" y="123"/>
                    <a:pt x="176" y="130"/>
                    <a:pt x="177" y="139"/>
                  </a:cubicBezTo>
                  <a:close/>
                  <a:moveTo>
                    <a:pt x="513" y="118"/>
                  </a:moveTo>
                  <a:cubicBezTo>
                    <a:pt x="514" y="119"/>
                    <a:pt x="515" y="117"/>
                    <a:pt x="516" y="117"/>
                  </a:cubicBezTo>
                  <a:cubicBezTo>
                    <a:pt x="516" y="117"/>
                    <a:pt x="515" y="117"/>
                    <a:pt x="515" y="117"/>
                  </a:cubicBezTo>
                  <a:cubicBezTo>
                    <a:pt x="515" y="118"/>
                    <a:pt x="513" y="116"/>
                    <a:pt x="513" y="118"/>
                  </a:cubicBezTo>
                  <a:close/>
                  <a:moveTo>
                    <a:pt x="305" y="131"/>
                  </a:moveTo>
                  <a:cubicBezTo>
                    <a:pt x="305" y="133"/>
                    <a:pt x="303" y="132"/>
                    <a:pt x="303" y="133"/>
                  </a:cubicBezTo>
                  <a:cubicBezTo>
                    <a:pt x="304" y="137"/>
                    <a:pt x="309" y="134"/>
                    <a:pt x="311" y="132"/>
                  </a:cubicBezTo>
                  <a:cubicBezTo>
                    <a:pt x="303" y="127"/>
                    <a:pt x="290" y="121"/>
                    <a:pt x="283" y="118"/>
                  </a:cubicBezTo>
                  <a:cubicBezTo>
                    <a:pt x="289" y="123"/>
                    <a:pt x="298" y="126"/>
                    <a:pt x="305" y="131"/>
                  </a:cubicBezTo>
                  <a:close/>
                  <a:moveTo>
                    <a:pt x="480" y="126"/>
                  </a:moveTo>
                  <a:cubicBezTo>
                    <a:pt x="475" y="130"/>
                    <a:pt x="469" y="132"/>
                    <a:pt x="463" y="134"/>
                  </a:cubicBezTo>
                  <a:cubicBezTo>
                    <a:pt x="461" y="137"/>
                    <a:pt x="458" y="139"/>
                    <a:pt x="454" y="139"/>
                  </a:cubicBezTo>
                  <a:cubicBezTo>
                    <a:pt x="455" y="143"/>
                    <a:pt x="453" y="146"/>
                    <a:pt x="455" y="151"/>
                  </a:cubicBezTo>
                  <a:cubicBezTo>
                    <a:pt x="465" y="144"/>
                    <a:pt x="474" y="136"/>
                    <a:pt x="485" y="129"/>
                  </a:cubicBezTo>
                  <a:cubicBezTo>
                    <a:pt x="485" y="128"/>
                    <a:pt x="485" y="125"/>
                    <a:pt x="487" y="125"/>
                  </a:cubicBezTo>
                  <a:cubicBezTo>
                    <a:pt x="489" y="124"/>
                    <a:pt x="488" y="126"/>
                    <a:pt x="490" y="127"/>
                  </a:cubicBezTo>
                  <a:cubicBezTo>
                    <a:pt x="492" y="123"/>
                    <a:pt x="489" y="120"/>
                    <a:pt x="486" y="118"/>
                  </a:cubicBezTo>
                  <a:cubicBezTo>
                    <a:pt x="482" y="120"/>
                    <a:pt x="482" y="124"/>
                    <a:pt x="480" y="126"/>
                  </a:cubicBezTo>
                  <a:close/>
                  <a:moveTo>
                    <a:pt x="546" y="152"/>
                  </a:moveTo>
                  <a:cubicBezTo>
                    <a:pt x="550" y="149"/>
                    <a:pt x="555" y="138"/>
                    <a:pt x="552" y="132"/>
                  </a:cubicBezTo>
                  <a:cubicBezTo>
                    <a:pt x="551" y="129"/>
                    <a:pt x="544" y="126"/>
                    <a:pt x="541" y="126"/>
                  </a:cubicBezTo>
                  <a:cubicBezTo>
                    <a:pt x="533" y="125"/>
                    <a:pt x="521" y="130"/>
                    <a:pt x="520" y="138"/>
                  </a:cubicBezTo>
                  <a:cubicBezTo>
                    <a:pt x="519" y="144"/>
                    <a:pt x="519" y="150"/>
                    <a:pt x="521" y="156"/>
                  </a:cubicBezTo>
                  <a:cubicBezTo>
                    <a:pt x="531" y="163"/>
                    <a:pt x="546" y="160"/>
                    <a:pt x="553" y="152"/>
                  </a:cubicBezTo>
                  <a:cubicBezTo>
                    <a:pt x="557" y="147"/>
                    <a:pt x="559" y="138"/>
                    <a:pt x="559" y="133"/>
                  </a:cubicBezTo>
                  <a:cubicBezTo>
                    <a:pt x="557" y="132"/>
                    <a:pt x="557" y="128"/>
                    <a:pt x="555" y="127"/>
                  </a:cubicBezTo>
                  <a:cubicBezTo>
                    <a:pt x="549" y="121"/>
                    <a:pt x="539" y="117"/>
                    <a:pt x="528" y="121"/>
                  </a:cubicBezTo>
                  <a:cubicBezTo>
                    <a:pt x="526" y="124"/>
                    <a:pt x="522" y="126"/>
                    <a:pt x="520" y="130"/>
                  </a:cubicBezTo>
                  <a:cubicBezTo>
                    <a:pt x="524" y="130"/>
                    <a:pt x="526" y="126"/>
                    <a:pt x="529" y="125"/>
                  </a:cubicBezTo>
                  <a:cubicBezTo>
                    <a:pt x="539" y="121"/>
                    <a:pt x="550" y="124"/>
                    <a:pt x="555" y="131"/>
                  </a:cubicBezTo>
                  <a:cubicBezTo>
                    <a:pt x="555" y="135"/>
                    <a:pt x="556" y="137"/>
                    <a:pt x="556" y="139"/>
                  </a:cubicBezTo>
                  <a:cubicBezTo>
                    <a:pt x="555" y="144"/>
                    <a:pt x="551" y="151"/>
                    <a:pt x="548" y="153"/>
                  </a:cubicBezTo>
                  <a:cubicBezTo>
                    <a:pt x="543" y="157"/>
                    <a:pt x="538" y="155"/>
                    <a:pt x="530" y="155"/>
                  </a:cubicBezTo>
                  <a:cubicBezTo>
                    <a:pt x="529" y="154"/>
                    <a:pt x="528" y="152"/>
                    <a:pt x="528" y="149"/>
                  </a:cubicBezTo>
                  <a:cubicBezTo>
                    <a:pt x="528" y="147"/>
                    <a:pt x="529" y="145"/>
                    <a:pt x="529" y="141"/>
                  </a:cubicBezTo>
                  <a:cubicBezTo>
                    <a:pt x="533" y="138"/>
                    <a:pt x="539" y="128"/>
                    <a:pt x="544" y="134"/>
                  </a:cubicBezTo>
                  <a:cubicBezTo>
                    <a:pt x="543" y="137"/>
                    <a:pt x="547" y="139"/>
                    <a:pt x="545" y="142"/>
                  </a:cubicBezTo>
                  <a:cubicBezTo>
                    <a:pt x="545" y="140"/>
                    <a:pt x="545" y="139"/>
                    <a:pt x="543" y="139"/>
                  </a:cubicBezTo>
                  <a:cubicBezTo>
                    <a:pt x="542" y="140"/>
                    <a:pt x="542" y="142"/>
                    <a:pt x="540" y="141"/>
                  </a:cubicBezTo>
                  <a:cubicBezTo>
                    <a:pt x="538" y="141"/>
                    <a:pt x="539" y="139"/>
                    <a:pt x="537" y="139"/>
                  </a:cubicBezTo>
                  <a:cubicBezTo>
                    <a:pt x="531" y="140"/>
                    <a:pt x="530" y="147"/>
                    <a:pt x="531" y="152"/>
                  </a:cubicBezTo>
                  <a:cubicBezTo>
                    <a:pt x="535" y="153"/>
                    <a:pt x="542" y="153"/>
                    <a:pt x="546" y="152"/>
                  </a:cubicBezTo>
                  <a:close/>
                  <a:moveTo>
                    <a:pt x="503" y="123"/>
                  </a:moveTo>
                  <a:cubicBezTo>
                    <a:pt x="504" y="122"/>
                    <a:pt x="507" y="122"/>
                    <a:pt x="508" y="120"/>
                  </a:cubicBezTo>
                  <a:cubicBezTo>
                    <a:pt x="506" y="120"/>
                    <a:pt x="503" y="121"/>
                    <a:pt x="503" y="123"/>
                  </a:cubicBezTo>
                  <a:close/>
                  <a:moveTo>
                    <a:pt x="410" y="141"/>
                  </a:moveTo>
                  <a:cubicBezTo>
                    <a:pt x="405" y="143"/>
                    <a:pt x="402" y="147"/>
                    <a:pt x="397" y="149"/>
                  </a:cubicBezTo>
                  <a:cubicBezTo>
                    <a:pt x="398" y="150"/>
                    <a:pt x="400" y="148"/>
                    <a:pt x="402" y="147"/>
                  </a:cubicBezTo>
                  <a:cubicBezTo>
                    <a:pt x="403" y="147"/>
                    <a:pt x="405" y="147"/>
                    <a:pt x="407" y="147"/>
                  </a:cubicBezTo>
                  <a:cubicBezTo>
                    <a:pt x="414" y="145"/>
                    <a:pt x="423" y="143"/>
                    <a:pt x="429" y="143"/>
                  </a:cubicBezTo>
                  <a:cubicBezTo>
                    <a:pt x="429" y="144"/>
                    <a:pt x="430" y="143"/>
                    <a:pt x="430" y="144"/>
                  </a:cubicBezTo>
                  <a:cubicBezTo>
                    <a:pt x="430" y="145"/>
                    <a:pt x="430" y="145"/>
                    <a:pt x="430" y="145"/>
                  </a:cubicBezTo>
                  <a:cubicBezTo>
                    <a:pt x="433" y="144"/>
                    <a:pt x="437" y="142"/>
                    <a:pt x="440" y="142"/>
                  </a:cubicBezTo>
                  <a:cubicBezTo>
                    <a:pt x="439" y="139"/>
                    <a:pt x="439" y="136"/>
                    <a:pt x="438" y="133"/>
                  </a:cubicBezTo>
                  <a:cubicBezTo>
                    <a:pt x="440" y="132"/>
                    <a:pt x="441" y="131"/>
                    <a:pt x="443" y="131"/>
                  </a:cubicBezTo>
                  <a:cubicBezTo>
                    <a:pt x="443" y="131"/>
                    <a:pt x="441" y="132"/>
                    <a:pt x="442" y="133"/>
                  </a:cubicBezTo>
                  <a:cubicBezTo>
                    <a:pt x="445" y="131"/>
                    <a:pt x="445" y="124"/>
                    <a:pt x="444" y="120"/>
                  </a:cubicBezTo>
                  <a:cubicBezTo>
                    <a:pt x="444" y="122"/>
                    <a:pt x="443" y="121"/>
                    <a:pt x="442" y="121"/>
                  </a:cubicBezTo>
                  <a:cubicBezTo>
                    <a:pt x="434" y="128"/>
                    <a:pt x="423" y="133"/>
                    <a:pt x="414" y="139"/>
                  </a:cubicBezTo>
                  <a:cubicBezTo>
                    <a:pt x="413" y="139"/>
                    <a:pt x="412" y="140"/>
                    <a:pt x="411" y="139"/>
                  </a:cubicBezTo>
                  <a:cubicBezTo>
                    <a:pt x="411" y="140"/>
                    <a:pt x="411" y="141"/>
                    <a:pt x="410" y="141"/>
                  </a:cubicBezTo>
                  <a:close/>
                  <a:moveTo>
                    <a:pt x="373" y="124"/>
                  </a:moveTo>
                  <a:cubicBezTo>
                    <a:pt x="373" y="123"/>
                    <a:pt x="375" y="123"/>
                    <a:pt x="376" y="122"/>
                  </a:cubicBezTo>
                  <a:cubicBezTo>
                    <a:pt x="375" y="121"/>
                    <a:pt x="372" y="122"/>
                    <a:pt x="373" y="124"/>
                  </a:cubicBezTo>
                  <a:close/>
                  <a:moveTo>
                    <a:pt x="184" y="169"/>
                  </a:moveTo>
                  <a:cubicBezTo>
                    <a:pt x="187" y="171"/>
                    <a:pt x="190" y="174"/>
                    <a:pt x="193" y="176"/>
                  </a:cubicBezTo>
                  <a:cubicBezTo>
                    <a:pt x="193" y="159"/>
                    <a:pt x="193" y="144"/>
                    <a:pt x="193" y="127"/>
                  </a:cubicBezTo>
                  <a:cubicBezTo>
                    <a:pt x="190" y="126"/>
                    <a:pt x="188" y="123"/>
                    <a:pt x="185" y="122"/>
                  </a:cubicBezTo>
                  <a:cubicBezTo>
                    <a:pt x="184" y="137"/>
                    <a:pt x="184" y="157"/>
                    <a:pt x="184" y="169"/>
                  </a:cubicBezTo>
                  <a:close/>
                  <a:moveTo>
                    <a:pt x="195" y="126"/>
                  </a:moveTo>
                  <a:cubicBezTo>
                    <a:pt x="199" y="127"/>
                    <a:pt x="199" y="129"/>
                    <a:pt x="202" y="130"/>
                  </a:cubicBezTo>
                  <a:cubicBezTo>
                    <a:pt x="203" y="130"/>
                    <a:pt x="202" y="128"/>
                    <a:pt x="204" y="128"/>
                  </a:cubicBezTo>
                  <a:cubicBezTo>
                    <a:pt x="204" y="130"/>
                    <a:pt x="205" y="130"/>
                    <a:pt x="205" y="132"/>
                  </a:cubicBezTo>
                  <a:cubicBezTo>
                    <a:pt x="207" y="133"/>
                    <a:pt x="209" y="135"/>
                    <a:pt x="211" y="136"/>
                  </a:cubicBezTo>
                  <a:cubicBezTo>
                    <a:pt x="216" y="136"/>
                    <a:pt x="220" y="143"/>
                    <a:pt x="225" y="142"/>
                  </a:cubicBezTo>
                  <a:cubicBezTo>
                    <a:pt x="217" y="134"/>
                    <a:pt x="206" y="129"/>
                    <a:pt x="196" y="122"/>
                  </a:cubicBezTo>
                  <a:cubicBezTo>
                    <a:pt x="195" y="124"/>
                    <a:pt x="195" y="124"/>
                    <a:pt x="195" y="126"/>
                  </a:cubicBezTo>
                  <a:close/>
                  <a:moveTo>
                    <a:pt x="386" y="124"/>
                  </a:moveTo>
                  <a:cubicBezTo>
                    <a:pt x="387" y="124"/>
                    <a:pt x="388" y="124"/>
                    <a:pt x="388" y="123"/>
                  </a:cubicBezTo>
                  <a:cubicBezTo>
                    <a:pt x="386" y="122"/>
                    <a:pt x="386" y="123"/>
                    <a:pt x="386" y="124"/>
                  </a:cubicBezTo>
                  <a:close/>
                  <a:moveTo>
                    <a:pt x="497" y="126"/>
                  </a:moveTo>
                  <a:cubicBezTo>
                    <a:pt x="498" y="126"/>
                    <a:pt x="501" y="125"/>
                    <a:pt x="501" y="123"/>
                  </a:cubicBezTo>
                  <a:cubicBezTo>
                    <a:pt x="500" y="123"/>
                    <a:pt x="500" y="123"/>
                    <a:pt x="499" y="123"/>
                  </a:cubicBezTo>
                  <a:cubicBezTo>
                    <a:pt x="499" y="124"/>
                    <a:pt x="498" y="125"/>
                    <a:pt x="497" y="126"/>
                  </a:cubicBezTo>
                  <a:close/>
                  <a:moveTo>
                    <a:pt x="345" y="139"/>
                  </a:moveTo>
                  <a:cubicBezTo>
                    <a:pt x="345" y="137"/>
                    <a:pt x="347" y="137"/>
                    <a:pt x="346" y="136"/>
                  </a:cubicBezTo>
                  <a:cubicBezTo>
                    <a:pt x="338" y="139"/>
                    <a:pt x="330" y="141"/>
                    <a:pt x="321" y="143"/>
                  </a:cubicBezTo>
                  <a:cubicBezTo>
                    <a:pt x="320" y="146"/>
                    <a:pt x="318" y="149"/>
                    <a:pt x="319" y="152"/>
                  </a:cubicBezTo>
                  <a:cubicBezTo>
                    <a:pt x="320" y="153"/>
                    <a:pt x="320" y="151"/>
                    <a:pt x="321" y="152"/>
                  </a:cubicBezTo>
                  <a:cubicBezTo>
                    <a:pt x="321" y="149"/>
                    <a:pt x="319" y="145"/>
                    <a:pt x="323" y="145"/>
                  </a:cubicBezTo>
                  <a:cubicBezTo>
                    <a:pt x="325" y="148"/>
                    <a:pt x="322" y="150"/>
                    <a:pt x="322" y="152"/>
                  </a:cubicBezTo>
                  <a:cubicBezTo>
                    <a:pt x="322" y="152"/>
                    <a:pt x="323" y="152"/>
                    <a:pt x="323" y="153"/>
                  </a:cubicBezTo>
                  <a:cubicBezTo>
                    <a:pt x="323" y="156"/>
                    <a:pt x="323" y="160"/>
                    <a:pt x="323" y="163"/>
                  </a:cubicBezTo>
                  <a:cubicBezTo>
                    <a:pt x="342" y="153"/>
                    <a:pt x="360" y="141"/>
                    <a:pt x="378" y="131"/>
                  </a:cubicBezTo>
                  <a:cubicBezTo>
                    <a:pt x="379" y="129"/>
                    <a:pt x="380" y="127"/>
                    <a:pt x="380" y="125"/>
                  </a:cubicBezTo>
                  <a:cubicBezTo>
                    <a:pt x="368" y="129"/>
                    <a:pt x="355" y="133"/>
                    <a:pt x="345" y="139"/>
                  </a:cubicBezTo>
                  <a:close/>
                  <a:moveTo>
                    <a:pt x="495" y="127"/>
                  </a:moveTo>
                  <a:cubicBezTo>
                    <a:pt x="495" y="128"/>
                    <a:pt x="495" y="128"/>
                    <a:pt x="495" y="129"/>
                  </a:cubicBezTo>
                  <a:cubicBezTo>
                    <a:pt x="497" y="129"/>
                    <a:pt x="498" y="127"/>
                    <a:pt x="499" y="126"/>
                  </a:cubicBezTo>
                  <a:cubicBezTo>
                    <a:pt x="498" y="127"/>
                    <a:pt x="496" y="127"/>
                    <a:pt x="495" y="127"/>
                  </a:cubicBezTo>
                  <a:close/>
                  <a:moveTo>
                    <a:pt x="384" y="130"/>
                  </a:moveTo>
                  <a:cubicBezTo>
                    <a:pt x="384" y="133"/>
                    <a:pt x="384" y="135"/>
                    <a:pt x="384" y="138"/>
                  </a:cubicBezTo>
                  <a:cubicBezTo>
                    <a:pt x="385" y="138"/>
                    <a:pt x="385" y="135"/>
                    <a:pt x="386" y="136"/>
                  </a:cubicBezTo>
                  <a:cubicBezTo>
                    <a:pt x="386" y="138"/>
                    <a:pt x="385" y="139"/>
                    <a:pt x="383" y="139"/>
                  </a:cubicBezTo>
                  <a:cubicBezTo>
                    <a:pt x="384" y="144"/>
                    <a:pt x="383" y="152"/>
                    <a:pt x="384" y="155"/>
                  </a:cubicBezTo>
                  <a:cubicBezTo>
                    <a:pt x="385" y="155"/>
                    <a:pt x="386" y="154"/>
                    <a:pt x="387" y="154"/>
                  </a:cubicBezTo>
                  <a:cubicBezTo>
                    <a:pt x="386" y="156"/>
                    <a:pt x="388" y="154"/>
                    <a:pt x="388" y="155"/>
                  </a:cubicBezTo>
                  <a:cubicBezTo>
                    <a:pt x="387" y="156"/>
                    <a:pt x="384" y="156"/>
                    <a:pt x="384" y="159"/>
                  </a:cubicBezTo>
                  <a:cubicBezTo>
                    <a:pt x="386" y="158"/>
                    <a:pt x="387" y="158"/>
                    <a:pt x="388" y="157"/>
                  </a:cubicBezTo>
                  <a:cubicBezTo>
                    <a:pt x="389" y="148"/>
                    <a:pt x="390" y="136"/>
                    <a:pt x="388" y="128"/>
                  </a:cubicBezTo>
                  <a:cubicBezTo>
                    <a:pt x="386" y="128"/>
                    <a:pt x="385" y="129"/>
                    <a:pt x="384" y="130"/>
                  </a:cubicBezTo>
                  <a:close/>
                  <a:moveTo>
                    <a:pt x="360" y="130"/>
                  </a:moveTo>
                  <a:cubicBezTo>
                    <a:pt x="361" y="130"/>
                    <a:pt x="362" y="130"/>
                    <a:pt x="362" y="128"/>
                  </a:cubicBezTo>
                  <a:cubicBezTo>
                    <a:pt x="361" y="128"/>
                    <a:pt x="360" y="129"/>
                    <a:pt x="360" y="130"/>
                  </a:cubicBezTo>
                  <a:close/>
                  <a:moveTo>
                    <a:pt x="195" y="177"/>
                  </a:moveTo>
                  <a:cubicBezTo>
                    <a:pt x="198" y="179"/>
                    <a:pt x="201" y="181"/>
                    <a:pt x="204" y="183"/>
                  </a:cubicBezTo>
                  <a:cubicBezTo>
                    <a:pt x="205" y="167"/>
                    <a:pt x="206" y="148"/>
                    <a:pt x="203" y="133"/>
                  </a:cubicBezTo>
                  <a:cubicBezTo>
                    <a:pt x="200" y="132"/>
                    <a:pt x="198" y="130"/>
                    <a:pt x="195" y="129"/>
                  </a:cubicBezTo>
                  <a:cubicBezTo>
                    <a:pt x="195" y="147"/>
                    <a:pt x="195" y="157"/>
                    <a:pt x="195" y="177"/>
                  </a:cubicBezTo>
                  <a:close/>
                  <a:moveTo>
                    <a:pt x="341" y="198"/>
                  </a:moveTo>
                  <a:cubicBezTo>
                    <a:pt x="334" y="198"/>
                    <a:pt x="329" y="205"/>
                    <a:pt x="326" y="198"/>
                  </a:cubicBezTo>
                  <a:cubicBezTo>
                    <a:pt x="330" y="199"/>
                    <a:pt x="333" y="198"/>
                    <a:pt x="335" y="197"/>
                  </a:cubicBezTo>
                  <a:cubicBezTo>
                    <a:pt x="340" y="195"/>
                    <a:pt x="344" y="195"/>
                    <a:pt x="348" y="193"/>
                  </a:cubicBezTo>
                  <a:cubicBezTo>
                    <a:pt x="357" y="190"/>
                    <a:pt x="364" y="183"/>
                    <a:pt x="372" y="179"/>
                  </a:cubicBezTo>
                  <a:cubicBezTo>
                    <a:pt x="372" y="174"/>
                    <a:pt x="371" y="171"/>
                    <a:pt x="372" y="165"/>
                  </a:cubicBezTo>
                  <a:cubicBezTo>
                    <a:pt x="368" y="166"/>
                    <a:pt x="364" y="171"/>
                    <a:pt x="360" y="171"/>
                  </a:cubicBezTo>
                  <a:cubicBezTo>
                    <a:pt x="365" y="167"/>
                    <a:pt x="371" y="164"/>
                    <a:pt x="376" y="160"/>
                  </a:cubicBezTo>
                  <a:cubicBezTo>
                    <a:pt x="377" y="155"/>
                    <a:pt x="373" y="150"/>
                    <a:pt x="379" y="149"/>
                  </a:cubicBezTo>
                  <a:cubicBezTo>
                    <a:pt x="380" y="149"/>
                    <a:pt x="380" y="151"/>
                    <a:pt x="381" y="151"/>
                  </a:cubicBezTo>
                  <a:cubicBezTo>
                    <a:pt x="381" y="145"/>
                    <a:pt x="381" y="136"/>
                    <a:pt x="381" y="131"/>
                  </a:cubicBezTo>
                  <a:cubicBezTo>
                    <a:pt x="379" y="130"/>
                    <a:pt x="378" y="133"/>
                    <a:pt x="376" y="134"/>
                  </a:cubicBezTo>
                  <a:cubicBezTo>
                    <a:pt x="366" y="139"/>
                    <a:pt x="358" y="146"/>
                    <a:pt x="348" y="150"/>
                  </a:cubicBezTo>
                  <a:cubicBezTo>
                    <a:pt x="340" y="156"/>
                    <a:pt x="331" y="160"/>
                    <a:pt x="323" y="165"/>
                  </a:cubicBezTo>
                  <a:cubicBezTo>
                    <a:pt x="323" y="171"/>
                    <a:pt x="324" y="170"/>
                    <a:pt x="323" y="176"/>
                  </a:cubicBezTo>
                  <a:cubicBezTo>
                    <a:pt x="343" y="165"/>
                    <a:pt x="361" y="151"/>
                    <a:pt x="380" y="140"/>
                  </a:cubicBezTo>
                  <a:cubicBezTo>
                    <a:pt x="379" y="143"/>
                    <a:pt x="376" y="144"/>
                    <a:pt x="373" y="145"/>
                  </a:cubicBezTo>
                  <a:cubicBezTo>
                    <a:pt x="365" y="151"/>
                    <a:pt x="356" y="158"/>
                    <a:pt x="347" y="162"/>
                  </a:cubicBezTo>
                  <a:cubicBezTo>
                    <a:pt x="340" y="168"/>
                    <a:pt x="331" y="172"/>
                    <a:pt x="323" y="178"/>
                  </a:cubicBezTo>
                  <a:cubicBezTo>
                    <a:pt x="323" y="183"/>
                    <a:pt x="323" y="187"/>
                    <a:pt x="323" y="193"/>
                  </a:cubicBezTo>
                  <a:cubicBezTo>
                    <a:pt x="325" y="193"/>
                    <a:pt x="328" y="188"/>
                    <a:pt x="331" y="190"/>
                  </a:cubicBezTo>
                  <a:cubicBezTo>
                    <a:pt x="329" y="191"/>
                    <a:pt x="325" y="194"/>
                    <a:pt x="322" y="196"/>
                  </a:cubicBezTo>
                  <a:cubicBezTo>
                    <a:pt x="323" y="199"/>
                    <a:pt x="321" y="207"/>
                    <a:pt x="323" y="212"/>
                  </a:cubicBezTo>
                  <a:cubicBezTo>
                    <a:pt x="328" y="206"/>
                    <a:pt x="335" y="203"/>
                    <a:pt x="341" y="198"/>
                  </a:cubicBezTo>
                  <a:close/>
                  <a:moveTo>
                    <a:pt x="345" y="206"/>
                  </a:moveTo>
                  <a:cubicBezTo>
                    <a:pt x="341" y="208"/>
                    <a:pt x="333" y="211"/>
                    <a:pt x="328" y="210"/>
                  </a:cubicBezTo>
                  <a:cubicBezTo>
                    <a:pt x="326" y="212"/>
                    <a:pt x="324" y="211"/>
                    <a:pt x="322" y="212"/>
                  </a:cubicBezTo>
                  <a:cubicBezTo>
                    <a:pt x="321" y="214"/>
                    <a:pt x="322" y="216"/>
                    <a:pt x="322" y="218"/>
                  </a:cubicBezTo>
                  <a:cubicBezTo>
                    <a:pt x="322" y="231"/>
                    <a:pt x="319" y="243"/>
                    <a:pt x="322" y="253"/>
                  </a:cubicBezTo>
                  <a:cubicBezTo>
                    <a:pt x="336" y="240"/>
                    <a:pt x="353" y="229"/>
                    <a:pt x="368" y="217"/>
                  </a:cubicBezTo>
                  <a:cubicBezTo>
                    <a:pt x="369" y="214"/>
                    <a:pt x="367" y="211"/>
                    <a:pt x="370" y="210"/>
                  </a:cubicBezTo>
                  <a:cubicBezTo>
                    <a:pt x="372" y="211"/>
                    <a:pt x="370" y="215"/>
                    <a:pt x="373" y="215"/>
                  </a:cubicBezTo>
                  <a:cubicBezTo>
                    <a:pt x="372" y="210"/>
                    <a:pt x="373" y="201"/>
                    <a:pt x="372" y="197"/>
                  </a:cubicBezTo>
                  <a:cubicBezTo>
                    <a:pt x="364" y="201"/>
                    <a:pt x="353" y="205"/>
                    <a:pt x="345" y="206"/>
                  </a:cubicBezTo>
                  <a:close/>
                  <a:moveTo>
                    <a:pt x="118" y="134"/>
                  </a:moveTo>
                  <a:cubicBezTo>
                    <a:pt x="119" y="135"/>
                    <a:pt x="119" y="135"/>
                    <a:pt x="120" y="135"/>
                  </a:cubicBezTo>
                  <a:cubicBezTo>
                    <a:pt x="121" y="135"/>
                    <a:pt x="121" y="134"/>
                    <a:pt x="121" y="134"/>
                  </a:cubicBezTo>
                  <a:cubicBezTo>
                    <a:pt x="122" y="135"/>
                    <a:pt x="125" y="136"/>
                    <a:pt x="126" y="136"/>
                  </a:cubicBezTo>
                  <a:cubicBezTo>
                    <a:pt x="124" y="133"/>
                    <a:pt x="121" y="131"/>
                    <a:pt x="118" y="134"/>
                  </a:cubicBezTo>
                  <a:close/>
                  <a:moveTo>
                    <a:pt x="316" y="135"/>
                  </a:moveTo>
                  <a:cubicBezTo>
                    <a:pt x="316" y="137"/>
                    <a:pt x="314" y="139"/>
                    <a:pt x="313" y="141"/>
                  </a:cubicBezTo>
                  <a:cubicBezTo>
                    <a:pt x="314" y="145"/>
                    <a:pt x="311" y="152"/>
                    <a:pt x="312" y="157"/>
                  </a:cubicBezTo>
                  <a:cubicBezTo>
                    <a:pt x="317" y="156"/>
                    <a:pt x="316" y="149"/>
                    <a:pt x="317" y="144"/>
                  </a:cubicBezTo>
                  <a:cubicBezTo>
                    <a:pt x="317" y="143"/>
                    <a:pt x="316" y="143"/>
                    <a:pt x="316" y="142"/>
                  </a:cubicBezTo>
                  <a:cubicBezTo>
                    <a:pt x="317" y="137"/>
                    <a:pt x="320" y="139"/>
                    <a:pt x="324" y="139"/>
                  </a:cubicBezTo>
                  <a:cubicBezTo>
                    <a:pt x="328" y="140"/>
                    <a:pt x="337" y="137"/>
                    <a:pt x="339" y="136"/>
                  </a:cubicBezTo>
                  <a:cubicBezTo>
                    <a:pt x="338" y="136"/>
                    <a:pt x="338" y="134"/>
                    <a:pt x="339" y="134"/>
                  </a:cubicBezTo>
                  <a:cubicBezTo>
                    <a:pt x="335" y="134"/>
                    <a:pt x="332" y="134"/>
                    <a:pt x="330" y="136"/>
                  </a:cubicBezTo>
                  <a:cubicBezTo>
                    <a:pt x="326" y="133"/>
                    <a:pt x="322" y="135"/>
                    <a:pt x="316" y="135"/>
                  </a:cubicBezTo>
                  <a:close/>
                  <a:moveTo>
                    <a:pt x="482" y="134"/>
                  </a:moveTo>
                  <a:cubicBezTo>
                    <a:pt x="472" y="141"/>
                    <a:pt x="462" y="147"/>
                    <a:pt x="454" y="155"/>
                  </a:cubicBezTo>
                  <a:cubicBezTo>
                    <a:pt x="454" y="156"/>
                    <a:pt x="453" y="159"/>
                    <a:pt x="454" y="162"/>
                  </a:cubicBezTo>
                  <a:cubicBezTo>
                    <a:pt x="463" y="155"/>
                    <a:pt x="473" y="149"/>
                    <a:pt x="482" y="142"/>
                  </a:cubicBezTo>
                  <a:cubicBezTo>
                    <a:pt x="482" y="140"/>
                    <a:pt x="484" y="136"/>
                    <a:pt x="482" y="134"/>
                  </a:cubicBezTo>
                  <a:close/>
                  <a:moveTo>
                    <a:pt x="492" y="137"/>
                  </a:moveTo>
                  <a:cubicBezTo>
                    <a:pt x="492" y="135"/>
                    <a:pt x="492" y="135"/>
                    <a:pt x="493" y="134"/>
                  </a:cubicBezTo>
                  <a:cubicBezTo>
                    <a:pt x="492" y="134"/>
                    <a:pt x="491" y="134"/>
                    <a:pt x="491" y="134"/>
                  </a:cubicBezTo>
                  <a:cubicBezTo>
                    <a:pt x="492" y="135"/>
                    <a:pt x="491" y="136"/>
                    <a:pt x="492" y="137"/>
                  </a:cubicBezTo>
                  <a:close/>
                  <a:moveTo>
                    <a:pt x="206" y="177"/>
                  </a:moveTo>
                  <a:cubicBezTo>
                    <a:pt x="207" y="180"/>
                    <a:pt x="207" y="183"/>
                    <a:pt x="208" y="185"/>
                  </a:cubicBezTo>
                  <a:cubicBezTo>
                    <a:pt x="210" y="186"/>
                    <a:pt x="212" y="188"/>
                    <a:pt x="215" y="189"/>
                  </a:cubicBezTo>
                  <a:cubicBezTo>
                    <a:pt x="213" y="173"/>
                    <a:pt x="216" y="157"/>
                    <a:pt x="212" y="143"/>
                  </a:cubicBezTo>
                  <a:cubicBezTo>
                    <a:pt x="212" y="142"/>
                    <a:pt x="212" y="140"/>
                    <a:pt x="212" y="139"/>
                  </a:cubicBezTo>
                  <a:cubicBezTo>
                    <a:pt x="210" y="138"/>
                    <a:pt x="208" y="136"/>
                    <a:pt x="206" y="135"/>
                  </a:cubicBezTo>
                  <a:cubicBezTo>
                    <a:pt x="206" y="149"/>
                    <a:pt x="208" y="162"/>
                    <a:pt x="206" y="177"/>
                  </a:cubicBezTo>
                  <a:close/>
                  <a:moveTo>
                    <a:pt x="492" y="147"/>
                  </a:moveTo>
                  <a:cubicBezTo>
                    <a:pt x="492" y="144"/>
                    <a:pt x="493" y="139"/>
                    <a:pt x="491" y="137"/>
                  </a:cubicBezTo>
                  <a:cubicBezTo>
                    <a:pt x="491" y="141"/>
                    <a:pt x="491" y="143"/>
                    <a:pt x="492" y="147"/>
                  </a:cubicBezTo>
                  <a:close/>
                  <a:moveTo>
                    <a:pt x="500" y="144"/>
                  </a:moveTo>
                  <a:cubicBezTo>
                    <a:pt x="497" y="145"/>
                    <a:pt x="497" y="150"/>
                    <a:pt x="494" y="151"/>
                  </a:cubicBezTo>
                  <a:cubicBezTo>
                    <a:pt x="494" y="153"/>
                    <a:pt x="494" y="153"/>
                    <a:pt x="494" y="155"/>
                  </a:cubicBezTo>
                  <a:cubicBezTo>
                    <a:pt x="495" y="156"/>
                    <a:pt x="495" y="153"/>
                    <a:pt x="496" y="155"/>
                  </a:cubicBezTo>
                  <a:cubicBezTo>
                    <a:pt x="492" y="160"/>
                    <a:pt x="493" y="171"/>
                    <a:pt x="493" y="177"/>
                  </a:cubicBezTo>
                  <a:cubicBezTo>
                    <a:pt x="497" y="164"/>
                    <a:pt x="504" y="153"/>
                    <a:pt x="508" y="140"/>
                  </a:cubicBezTo>
                  <a:cubicBezTo>
                    <a:pt x="505" y="141"/>
                    <a:pt x="506" y="146"/>
                    <a:pt x="502" y="146"/>
                  </a:cubicBezTo>
                  <a:cubicBezTo>
                    <a:pt x="502" y="148"/>
                    <a:pt x="501" y="149"/>
                    <a:pt x="501" y="150"/>
                  </a:cubicBezTo>
                  <a:cubicBezTo>
                    <a:pt x="500" y="150"/>
                    <a:pt x="500" y="148"/>
                    <a:pt x="499" y="147"/>
                  </a:cubicBezTo>
                  <a:cubicBezTo>
                    <a:pt x="500" y="147"/>
                    <a:pt x="501" y="145"/>
                    <a:pt x="500" y="145"/>
                  </a:cubicBezTo>
                  <a:cubicBezTo>
                    <a:pt x="500" y="147"/>
                    <a:pt x="500" y="145"/>
                    <a:pt x="500" y="144"/>
                  </a:cubicBezTo>
                  <a:close/>
                  <a:moveTo>
                    <a:pt x="215" y="141"/>
                  </a:moveTo>
                  <a:cubicBezTo>
                    <a:pt x="215" y="150"/>
                    <a:pt x="217" y="158"/>
                    <a:pt x="216" y="168"/>
                  </a:cubicBezTo>
                  <a:cubicBezTo>
                    <a:pt x="216" y="169"/>
                    <a:pt x="216" y="170"/>
                    <a:pt x="215" y="172"/>
                  </a:cubicBezTo>
                  <a:cubicBezTo>
                    <a:pt x="218" y="178"/>
                    <a:pt x="215" y="184"/>
                    <a:pt x="218" y="191"/>
                  </a:cubicBezTo>
                  <a:cubicBezTo>
                    <a:pt x="221" y="192"/>
                    <a:pt x="225" y="193"/>
                    <a:pt x="227" y="195"/>
                  </a:cubicBezTo>
                  <a:cubicBezTo>
                    <a:pt x="226" y="178"/>
                    <a:pt x="227" y="161"/>
                    <a:pt x="226" y="146"/>
                  </a:cubicBezTo>
                  <a:cubicBezTo>
                    <a:pt x="222" y="144"/>
                    <a:pt x="218" y="141"/>
                    <a:pt x="215" y="141"/>
                  </a:cubicBezTo>
                  <a:close/>
                  <a:moveTo>
                    <a:pt x="509" y="146"/>
                  </a:moveTo>
                  <a:cubicBezTo>
                    <a:pt x="503" y="155"/>
                    <a:pt x="499" y="165"/>
                    <a:pt x="496" y="176"/>
                  </a:cubicBezTo>
                  <a:cubicBezTo>
                    <a:pt x="495" y="176"/>
                    <a:pt x="493" y="179"/>
                    <a:pt x="495" y="180"/>
                  </a:cubicBezTo>
                  <a:cubicBezTo>
                    <a:pt x="498" y="178"/>
                    <a:pt x="499" y="171"/>
                    <a:pt x="504" y="169"/>
                  </a:cubicBezTo>
                  <a:cubicBezTo>
                    <a:pt x="501" y="174"/>
                    <a:pt x="499" y="179"/>
                    <a:pt x="494" y="183"/>
                  </a:cubicBezTo>
                  <a:cubicBezTo>
                    <a:pt x="493" y="183"/>
                    <a:pt x="493" y="181"/>
                    <a:pt x="492" y="182"/>
                  </a:cubicBezTo>
                  <a:cubicBezTo>
                    <a:pt x="492" y="192"/>
                    <a:pt x="489" y="201"/>
                    <a:pt x="491" y="212"/>
                  </a:cubicBezTo>
                  <a:cubicBezTo>
                    <a:pt x="496" y="197"/>
                    <a:pt x="504" y="180"/>
                    <a:pt x="507" y="165"/>
                  </a:cubicBezTo>
                  <a:cubicBezTo>
                    <a:pt x="506" y="166"/>
                    <a:pt x="505" y="168"/>
                    <a:pt x="504" y="168"/>
                  </a:cubicBezTo>
                  <a:cubicBezTo>
                    <a:pt x="505" y="164"/>
                    <a:pt x="509" y="162"/>
                    <a:pt x="510" y="157"/>
                  </a:cubicBezTo>
                  <a:cubicBezTo>
                    <a:pt x="511" y="153"/>
                    <a:pt x="510" y="143"/>
                    <a:pt x="510" y="140"/>
                  </a:cubicBezTo>
                  <a:cubicBezTo>
                    <a:pt x="510" y="142"/>
                    <a:pt x="509" y="143"/>
                    <a:pt x="509" y="146"/>
                  </a:cubicBezTo>
                  <a:close/>
                  <a:moveTo>
                    <a:pt x="266" y="159"/>
                  </a:moveTo>
                  <a:cubicBezTo>
                    <a:pt x="266" y="159"/>
                    <a:pt x="265" y="158"/>
                    <a:pt x="265" y="158"/>
                  </a:cubicBezTo>
                  <a:cubicBezTo>
                    <a:pt x="262" y="158"/>
                    <a:pt x="259" y="160"/>
                    <a:pt x="256" y="160"/>
                  </a:cubicBezTo>
                  <a:cubicBezTo>
                    <a:pt x="256" y="158"/>
                    <a:pt x="252" y="158"/>
                    <a:pt x="251" y="159"/>
                  </a:cubicBezTo>
                  <a:cubicBezTo>
                    <a:pt x="252" y="185"/>
                    <a:pt x="253" y="200"/>
                    <a:pt x="253" y="224"/>
                  </a:cubicBezTo>
                  <a:cubicBezTo>
                    <a:pt x="271" y="225"/>
                    <a:pt x="291" y="216"/>
                    <a:pt x="304" y="207"/>
                  </a:cubicBezTo>
                  <a:cubicBezTo>
                    <a:pt x="299" y="206"/>
                    <a:pt x="294" y="211"/>
                    <a:pt x="288" y="212"/>
                  </a:cubicBezTo>
                  <a:cubicBezTo>
                    <a:pt x="277" y="214"/>
                    <a:pt x="268" y="221"/>
                    <a:pt x="258" y="217"/>
                  </a:cubicBezTo>
                  <a:cubicBezTo>
                    <a:pt x="257" y="216"/>
                    <a:pt x="257" y="214"/>
                    <a:pt x="258" y="213"/>
                  </a:cubicBezTo>
                  <a:cubicBezTo>
                    <a:pt x="261" y="214"/>
                    <a:pt x="265" y="215"/>
                    <a:pt x="269" y="213"/>
                  </a:cubicBezTo>
                  <a:cubicBezTo>
                    <a:pt x="268" y="212"/>
                    <a:pt x="267" y="211"/>
                    <a:pt x="267" y="210"/>
                  </a:cubicBezTo>
                  <a:cubicBezTo>
                    <a:pt x="283" y="212"/>
                    <a:pt x="298" y="204"/>
                    <a:pt x="308" y="195"/>
                  </a:cubicBezTo>
                  <a:cubicBezTo>
                    <a:pt x="308" y="187"/>
                    <a:pt x="308" y="180"/>
                    <a:pt x="309" y="175"/>
                  </a:cubicBezTo>
                  <a:cubicBezTo>
                    <a:pt x="306" y="175"/>
                    <a:pt x="306" y="176"/>
                    <a:pt x="304" y="174"/>
                  </a:cubicBezTo>
                  <a:cubicBezTo>
                    <a:pt x="305" y="172"/>
                    <a:pt x="307" y="172"/>
                    <a:pt x="308" y="171"/>
                  </a:cubicBezTo>
                  <a:cubicBezTo>
                    <a:pt x="308" y="168"/>
                    <a:pt x="309" y="163"/>
                    <a:pt x="308" y="160"/>
                  </a:cubicBezTo>
                  <a:cubicBezTo>
                    <a:pt x="307" y="160"/>
                    <a:pt x="306" y="162"/>
                    <a:pt x="305" y="161"/>
                  </a:cubicBezTo>
                  <a:cubicBezTo>
                    <a:pt x="305" y="159"/>
                    <a:pt x="308" y="159"/>
                    <a:pt x="309" y="159"/>
                  </a:cubicBezTo>
                  <a:cubicBezTo>
                    <a:pt x="308" y="152"/>
                    <a:pt x="309" y="147"/>
                    <a:pt x="310" y="142"/>
                  </a:cubicBezTo>
                  <a:cubicBezTo>
                    <a:pt x="298" y="149"/>
                    <a:pt x="283" y="158"/>
                    <a:pt x="266" y="159"/>
                  </a:cubicBezTo>
                  <a:close/>
                  <a:moveTo>
                    <a:pt x="117" y="144"/>
                  </a:moveTo>
                  <a:cubicBezTo>
                    <a:pt x="122" y="148"/>
                    <a:pt x="127" y="151"/>
                    <a:pt x="131" y="155"/>
                  </a:cubicBezTo>
                  <a:cubicBezTo>
                    <a:pt x="136" y="157"/>
                    <a:pt x="141" y="160"/>
                    <a:pt x="145" y="163"/>
                  </a:cubicBezTo>
                  <a:cubicBezTo>
                    <a:pt x="148" y="164"/>
                    <a:pt x="151" y="165"/>
                    <a:pt x="154" y="167"/>
                  </a:cubicBezTo>
                  <a:cubicBezTo>
                    <a:pt x="156" y="168"/>
                    <a:pt x="157" y="170"/>
                    <a:pt x="159" y="168"/>
                  </a:cubicBezTo>
                  <a:cubicBezTo>
                    <a:pt x="152" y="165"/>
                    <a:pt x="147" y="161"/>
                    <a:pt x="142" y="157"/>
                  </a:cubicBezTo>
                  <a:cubicBezTo>
                    <a:pt x="141" y="157"/>
                    <a:pt x="141" y="157"/>
                    <a:pt x="140" y="157"/>
                  </a:cubicBezTo>
                  <a:cubicBezTo>
                    <a:pt x="139" y="153"/>
                    <a:pt x="133" y="152"/>
                    <a:pt x="131" y="149"/>
                  </a:cubicBezTo>
                  <a:cubicBezTo>
                    <a:pt x="130" y="149"/>
                    <a:pt x="128" y="151"/>
                    <a:pt x="127" y="150"/>
                  </a:cubicBezTo>
                  <a:cubicBezTo>
                    <a:pt x="128" y="150"/>
                    <a:pt x="128" y="149"/>
                    <a:pt x="130" y="149"/>
                  </a:cubicBezTo>
                  <a:cubicBezTo>
                    <a:pt x="129" y="147"/>
                    <a:pt x="127" y="147"/>
                    <a:pt x="125" y="147"/>
                  </a:cubicBezTo>
                  <a:cubicBezTo>
                    <a:pt x="125" y="143"/>
                    <a:pt x="120" y="142"/>
                    <a:pt x="117" y="144"/>
                  </a:cubicBezTo>
                  <a:close/>
                  <a:moveTo>
                    <a:pt x="236" y="148"/>
                  </a:moveTo>
                  <a:cubicBezTo>
                    <a:pt x="233" y="147"/>
                    <a:pt x="231" y="144"/>
                    <a:pt x="228" y="144"/>
                  </a:cubicBezTo>
                  <a:cubicBezTo>
                    <a:pt x="229" y="147"/>
                    <a:pt x="233" y="147"/>
                    <a:pt x="236" y="148"/>
                  </a:cubicBezTo>
                  <a:close/>
                  <a:moveTo>
                    <a:pt x="391" y="161"/>
                  </a:moveTo>
                  <a:cubicBezTo>
                    <a:pt x="389" y="175"/>
                    <a:pt x="388" y="191"/>
                    <a:pt x="388" y="202"/>
                  </a:cubicBezTo>
                  <a:cubicBezTo>
                    <a:pt x="389" y="204"/>
                    <a:pt x="387" y="208"/>
                    <a:pt x="388" y="210"/>
                  </a:cubicBezTo>
                  <a:cubicBezTo>
                    <a:pt x="390" y="211"/>
                    <a:pt x="394" y="212"/>
                    <a:pt x="396" y="211"/>
                  </a:cubicBezTo>
                  <a:cubicBezTo>
                    <a:pt x="396" y="209"/>
                    <a:pt x="398" y="208"/>
                    <a:pt x="401" y="207"/>
                  </a:cubicBezTo>
                  <a:cubicBezTo>
                    <a:pt x="400" y="207"/>
                    <a:pt x="400" y="209"/>
                    <a:pt x="401" y="208"/>
                  </a:cubicBezTo>
                  <a:cubicBezTo>
                    <a:pt x="413" y="206"/>
                    <a:pt x="425" y="203"/>
                    <a:pt x="434" y="197"/>
                  </a:cubicBezTo>
                  <a:cubicBezTo>
                    <a:pt x="436" y="196"/>
                    <a:pt x="435" y="197"/>
                    <a:pt x="436" y="197"/>
                  </a:cubicBezTo>
                  <a:cubicBezTo>
                    <a:pt x="437" y="178"/>
                    <a:pt x="441" y="164"/>
                    <a:pt x="440" y="144"/>
                  </a:cubicBezTo>
                  <a:cubicBezTo>
                    <a:pt x="422" y="150"/>
                    <a:pt x="410" y="161"/>
                    <a:pt x="391" y="161"/>
                  </a:cubicBezTo>
                  <a:close/>
                  <a:moveTo>
                    <a:pt x="45" y="174"/>
                  </a:moveTo>
                  <a:cubicBezTo>
                    <a:pt x="45" y="171"/>
                    <a:pt x="50" y="173"/>
                    <a:pt x="50" y="170"/>
                  </a:cubicBezTo>
                  <a:cubicBezTo>
                    <a:pt x="46" y="171"/>
                    <a:pt x="43" y="174"/>
                    <a:pt x="40" y="173"/>
                  </a:cubicBezTo>
                  <a:cubicBezTo>
                    <a:pt x="51" y="169"/>
                    <a:pt x="64" y="161"/>
                    <a:pt x="75" y="159"/>
                  </a:cubicBezTo>
                  <a:cubicBezTo>
                    <a:pt x="74" y="158"/>
                    <a:pt x="76" y="158"/>
                    <a:pt x="76" y="157"/>
                  </a:cubicBezTo>
                  <a:cubicBezTo>
                    <a:pt x="66" y="159"/>
                    <a:pt x="50" y="165"/>
                    <a:pt x="39" y="167"/>
                  </a:cubicBezTo>
                  <a:cubicBezTo>
                    <a:pt x="39" y="169"/>
                    <a:pt x="38" y="168"/>
                    <a:pt x="38" y="169"/>
                  </a:cubicBezTo>
                  <a:cubicBezTo>
                    <a:pt x="35" y="169"/>
                    <a:pt x="30" y="169"/>
                    <a:pt x="30" y="170"/>
                  </a:cubicBezTo>
                  <a:cubicBezTo>
                    <a:pt x="32" y="173"/>
                    <a:pt x="35" y="174"/>
                    <a:pt x="39" y="176"/>
                  </a:cubicBezTo>
                  <a:cubicBezTo>
                    <a:pt x="42" y="178"/>
                    <a:pt x="44" y="180"/>
                    <a:pt x="46" y="180"/>
                  </a:cubicBezTo>
                  <a:cubicBezTo>
                    <a:pt x="50" y="180"/>
                    <a:pt x="53" y="177"/>
                    <a:pt x="57" y="176"/>
                  </a:cubicBezTo>
                  <a:cubicBezTo>
                    <a:pt x="74" y="168"/>
                    <a:pt x="92" y="159"/>
                    <a:pt x="110" y="155"/>
                  </a:cubicBezTo>
                  <a:cubicBezTo>
                    <a:pt x="111" y="154"/>
                    <a:pt x="113" y="152"/>
                    <a:pt x="115" y="155"/>
                  </a:cubicBezTo>
                  <a:cubicBezTo>
                    <a:pt x="107" y="157"/>
                    <a:pt x="101" y="160"/>
                    <a:pt x="93" y="161"/>
                  </a:cubicBezTo>
                  <a:cubicBezTo>
                    <a:pt x="87" y="164"/>
                    <a:pt x="79" y="168"/>
                    <a:pt x="71" y="170"/>
                  </a:cubicBezTo>
                  <a:cubicBezTo>
                    <a:pt x="66" y="174"/>
                    <a:pt x="59" y="177"/>
                    <a:pt x="54" y="178"/>
                  </a:cubicBezTo>
                  <a:cubicBezTo>
                    <a:pt x="53" y="182"/>
                    <a:pt x="50" y="179"/>
                    <a:pt x="48" y="182"/>
                  </a:cubicBezTo>
                  <a:cubicBezTo>
                    <a:pt x="50" y="183"/>
                    <a:pt x="54" y="185"/>
                    <a:pt x="56" y="186"/>
                  </a:cubicBezTo>
                  <a:cubicBezTo>
                    <a:pt x="78" y="176"/>
                    <a:pt x="98" y="165"/>
                    <a:pt x="121" y="156"/>
                  </a:cubicBezTo>
                  <a:cubicBezTo>
                    <a:pt x="121" y="157"/>
                    <a:pt x="124" y="157"/>
                    <a:pt x="125" y="157"/>
                  </a:cubicBezTo>
                  <a:cubicBezTo>
                    <a:pt x="123" y="158"/>
                    <a:pt x="121" y="158"/>
                    <a:pt x="118" y="158"/>
                  </a:cubicBezTo>
                  <a:cubicBezTo>
                    <a:pt x="99" y="169"/>
                    <a:pt x="78" y="177"/>
                    <a:pt x="59" y="188"/>
                  </a:cubicBezTo>
                  <a:cubicBezTo>
                    <a:pt x="61" y="189"/>
                    <a:pt x="63" y="190"/>
                    <a:pt x="65" y="192"/>
                  </a:cubicBezTo>
                  <a:cubicBezTo>
                    <a:pt x="86" y="182"/>
                    <a:pt x="108" y="174"/>
                    <a:pt x="128" y="163"/>
                  </a:cubicBezTo>
                  <a:cubicBezTo>
                    <a:pt x="129" y="165"/>
                    <a:pt x="129" y="165"/>
                    <a:pt x="131" y="165"/>
                  </a:cubicBezTo>
                  <a:cubicBezTo>
                    <a:pt x="124" y="167"/>
                    <a:pt x="120" y="171"/>
                    <a:pt x="112" y="173"/>
                  </a:cubicBezTo>
                  <a:cubicBezTo>
                    <a:pt x="100" y="180"/>
                    <a:pt x="84" y="184"/>
                    <a:pt x="72" y="191"/>
                  </a:cubicBezTo>
                  <a:cubicBezTo>
                    <a:pt x="70" y="192"/>
                    <a:pt x="69" y="191"/>
                    <a:pt x="68" y="193"/>
                  </a:cubicBezTo>
                  <a:cubicBezTo>
                    <a:pt x="71" y="194"/>
                    <a:pt x="73" y="197"/>
                    <a:pt x="76" y="198"/>
                  </a:cubicBezTo>
                  <a:cubicBezTo>
                    <a:pt x="100" y="187"/>
                    <a:pt x="127" y="178"/>
                    <a:pt x="149" y="167"/>
                  </a:cubicBezTo>
                  <a:cubicBezTo>
                    <a:pt x="145" y="165"/>
                    <a:pt x="140" y="163"/>
                    <a:pt x="136" y="160"/>
                  </a:cubicBezTo>
                  <a:cubicBezTo>
                    <a:pt x="130" y="156"/>
                    <a:pt x="124" y="149"/>
                    <a:pt x="115" y="153"/>
                  </a:cubicBezTo>
                  <a:cubicBezTo>
                    <a:pt x="116" y="151"/>
                    <a:pt x="119" y="152"/>
                    <a:pt x="120" y="150"/>
                  </a:cubicBezTo>
                  <a:cubicBezTo>
                    <a:pt x="118" y="148"/>
                    <a:pt x="117" y="146"/>
                    <a:pt x="114" y="146"/>
                  </a:cubicBezTo>
                  <a:cubicBezTo>
                    <a:pt x="113" y="146"/>
                    <a:pt x="110" y="148"/>
                    <a:pt x="110" y="147"/>
                  </a:cubicBezTo>
                  <a:cubicBezTo>
                    <a:pt x="110" y="148"/>
                    <a:pt x="110" y="149"/>
                    <a:pt x="109" y="149"/>
                  </a:cubicBezTo>
                  <a:cubicBezTo>
                    <a:pt x="108" y="148"/>
                    <a:pt x="110" y="148"/>
                    <a:pt x="109" y="147"/>
                  </a:cubicBezTo>
                  <a:cubicBezTo>
                    <a:pt x="101" y="150"/>
                    <a:pt x="95" y="154"/>
                    <a:pt x="87" y="156"/>
                  </a:cubicBezTo>
                  <a:cubicBezTo>
                    <a:pt x="87" y="155"/>
                    <a:pt x="87" y="155"/>
                    <a:pt x="87" y="155"/>
                  </a:cubicBezTo>
                  <a:cubicBezTo>
                    <a:pt x="84" y="156"/>
                    <a:pt x="80" y="155"/>
                    <a:pt x="78" y="157"/>
                  </a:cubicBezTo>
                  <a:cubicBezTo>
                    <a:pt x="79" y="158"/>
                    <a:pt x="82" y="155"/>
                    <a:pt x="84" y="157"/>
                  </a:cubicBezTo>
                  <a:cubicBezTo>
                    <a:pt x="83" y="158"/>
                    <a:pt x="83" y="158"/>
                    <a:pt x="82" y="158"/>
                  </a:cubicBezTo>
                  <a:cubicBezTo>
                    <a:pt x="81" y="158"/>
                    <a:pt x="82" y="157"/>
                    <a:pt x="81" y="157"/>
                  </a:cubicBezTo>
                  <a:cubicBezTo>
                    <a:pt x="79" y="158"/>
                    <a:pt x="76" y="158"/>
                    <a:pt x="75" y="160"/>
                  </a:cubicBezTo>
                  <a:cubicBezTo>
                    <a:pt x="76" y="160"/>
                    <a:pt x="75" y="161"/>
                    <a:pt x="75" y="162"/>
                  </a:cubicBezTo>
                  <a:cubicBezTo>
                    <a:pt x="73" y="162"/>
                    <a:pt x="72" y="163"/>
                    <a:pt x="70" y="163"/>
                  </a:cubicBezTo>
                  <a:cubicBezTo>
                    <a:pt x="70" y="161"/>
                    <a:pt x="73" y="162"/>
                    <a:pt x="72" y="160"/>
                  </a:cubicBezTo>
                  <a:cubicBezTo>
                    <a:pt x="70" y="163"/>
                    <a:pt x="63" y="163"/>
                    <a:pt x="61" y="166"/>
                  </a:cubicBezTo>
                  <a:cubicBezTo>
                    <a:pt x="61" y="165"/>
                    <a:pt x="64" y="165"/>
                    <a:pt x="64" y="166"/>
                  </a:cubicBezTo>
                  <a:cubicBezTo>
                    <a:pt x="61" y="168"/>
                    <a:pt x="57" y="170"/>
                    <a:pt x="54" y="170"/>
                  </a:cubicBezTo>
                  <a:cubicBezTo>
                    <a:pt x="54" y="168"/>
                    <a:pt x="56" y="169"/>
                    <a:pt x="56" y="168"/>
                  </a:cubicBezTo>
                  <a:cubicBezTo>
                    <a:pt x="53" y="168"/>
                    <a:pt x="52" y="170"/>
                    <a:pt x="50" y="170"/>
                  </a:cubicBezTo>
                  <a:cubicBezTo>
                    <a:pt x="52" y="170"/>
                    <a:pt x="53" y="170"/>
                    <a:pt x="54" y="170"/>
                  </a:cubicBezTo>
                  <a:cubicBezTo>
                    <a:pt x="52" y="172"/>
                    <a:pt x="48" y="174"/>
                    <a:pt x="45" y="174"/>
                  </a:cubicBezTo>
                  <a:close/>
                  <a:moveTo>
                    <a:pt x="481" y="146"/>
                  </a:moveTo>
                  <a:cubicBezTo>
                    <a:pt x="472" y="152"/>
                    <a:pt x="462" y="157"/>
                    <a:pt x="454" y="164"/>
                  </a:cubicBezTo>
                  <a:cubicBezTo>
                    <a:pt x="454" y="168"/>
                    <a:pt x="454" y="172"/>
                    <a:pt x="455" y="175"/>
                  </a:cubicBezTo>
                  <a:cubicBezTo>
                    <a:pt x="463" y="168"/>
                    <a:pt x="472" y="161"/>
                    <a:pt x="481" y="155"/>
                  </a:cubicBezTo>
                  <a:cubicBezTo>
                    <a:pt x="481" y="152"/>
                    <a:pt x="483" y="149"/>
                    <a:pt x="481" y="146"/>
                  </a:cubicBezTo>
                  <a:close/>
                  <a:moveTo>
                    <a:pt x="391" y="159"/>
                  </a:moveTo>
                  <a:cubicBezTo>
                    <a:pt x="405" y="158"/>
                    <a:pt x="417" y="153"/>
                    <a:pt x="427" y="147"/>
                  </a:cubicBezTo>
                  <a:cubicBezTo>
                    <a:pt x="421" y="146"/>
                    <a:pt x="418" y="149"/>
                    <a:pt x="413" y="150"/>
                  </a:cubicBezTo>
                  <a:cubicBezTo>
                    <a:pt x="405" y="146"/>
                    <a:pt x="397" y="154"/>
                    <a:pt x="390" y="153"/>
                  </a:cubicBezTo>
                  <a:cubicBezTo>
                    <a:pt x="390" y="155"/>
                    <a:pt x="390" y="155"/>
                    <a:pt x="391" y="158"/>
                  </a:cubicBezTo>
                  <a:cubicBezTo>
                    <a:pt x="392" y="158"/>
                    <a:pt x="392" y="157"/>
                    <a:pt x="392" y="158"/>
                  </a:cubicBezTo>
                  <a:cubicBezTo>
                    <a:pt x="391" y="158"/>
                    <a:pt x="391" y="159"/>
                    <a:pt x="391" y="159"/>
                  </a:cubicBezTo>
                  <a:close/>
                  <a:moveTo>
                    <a:pt x="514" y="149"/>
                  </a:moveTo>
                  <a:cubicBezTo>
                    <a:pt x="514" y="149"/>
                    <a:pt x="514" y="147"/>
                    <a:pt x="513" y="147"/>
                  </a:cubicBezTo>
                  <a:cubicBezTo>
                    <a:pt x="513" y="148"/>
                    <a:pt x="513" y="149"/>
                    <a:pt x="514" y="149"/>
                  </a:cubicBezTo>
                  <a:close/>
                  <a:moveTo>
                    <a:pt x="229" y="196"/>
                  </a:moveTo>
                  <a:cubicBezTo>
                    <a:pt x="236" y="196"/>
                    <a:pt x="236" y="205"/>
                    <a:pt x="244" y="204"/>
                  </a:cubicBezTo>
                  <a:cubicBezTo>
                    <a:pt x="244" y="198"/>
                    <a:pt x="245" y="194"/>
                    <a:pt x="246" y="189"/>
                  </a:cubicBezTo>
                  <a:cubicBezTo>
                    <a:pt x="246" y="188"/>
                    <a:pt x="245" y="187"/>
                    <a:pt x="245" y="186"/>
                  </a:cubicBezTo>
                  <a:cubicBezTo>
                    <a:pt x="245" y="185"/>
                    <a:pt x="246" y="184"/>
                    <a:pt x="246" y="183"/>
                  </a:cubicBezTo>
                  <a:cubicBezTo>
                    <a:pt x="246" y="178"/>
                    <a:pt x="245" y="168"/>
                    <a:pt x="243" y="162"/>
                  </a:cubicBezTo>
                  <a:cubicBezTo>
                    <a:pt x="243" y="165"/>
                    <a:pt x="242" y="167"/>
                    <a:pt x="241" y="170"/>
                  </a:cubicBezTo>
                  <a:cubicBezTo>
                    <a:pt x="241" y="165"/>
                    <a:pt x="240" y="158"/>
                    <a:pt x="245" y="158"/>
                  </a:cubicBezTo>
                  <a:cubicBezTo>
                    <a:pt x="248" y="166"/>
                    <a:pt x="247" y="176"/>
                    <a:pt x="248" y="181"/>
                  </a:cubicBezTo>
                  <a:cubicBezTo>
                    <a:pt x="249" y="174"/>
                    <a:pt x="248" y="167"/>
                    <a:pt x="247" y="158"/>
                  </a:cubicBezTo>
                  <a:cubicBezTo>
                    <a:pt x="239" y="156"/>
                    <a:pt x="236" y="150"/>
                    <a:pt x="228" y="148"/>
                  </a:cubicBezTo>
                  <a:cubicBezTo>
                    <a:pt x="228" y="164"/>
                    <a:pt x="228" y="180"/>
                    <a:pt x="229" y="196"/>
                  </a:cubicBezTo>
                  <a:close/>
                  <a:moveTo>
                    <a:pt x="144" y="157"/>
                  </a:moveTo>
                  <a:cubicBezTo>
                    <a:pt x="146" y="156"/>
                    <a:pt x="146" y="159"/>
                    <a:pt x="147" y="158"/>
                  </a:cubicBezTo>
                  <a:cubicBezTo>
                    <a:pt x="145" y="157"/>
                    <a:pt x="142" y="153"/>
                    <a:pt x="140" y="154"/>
                  </a:cubicBezTo>
                  <a:cubicBezTo>
                    <a:pt x="141" y="155"/>
                    <a:pt x="143" y="155"/>
                    <a:pt x="144" y="157"/>
                  </a:cubicBezTo>
                  <a:close/>
                  <a:moveTo>
                    <a:pt x="318" y="166"/>
                  </a:moveTo>
                  <a:cubicBezTo>
                    <a:pt x="321" y="163"/>
                    <a:pt x="321" y="156"/>
                    <a:pt x="320" y="154"/>
                  </a:cubicBezTo>
                  <a:cubicBezTo>
                    <a:pt x="317" y="155"/>
                    <a:pt x="319" y="164"/>
                    <a:pt x="318" y="166"/>
                  </a:cubicBezTo>
                  <a:close/>
                  <a:moveTo>
                    <a:pt x="514" y="173"/>
                  </a:moveTo>
                  <a:cubicBezTo>
                    <a:pt x="515" y="166"/>
                    <a:pt x="516" y="160"/>
                    <a:pt x="514" y="155"/>
                  </a:cubicBezTo>
                  <a:cubicBezTo>
                    <a:pt x="512" y="161"/>
                    <a:pt x="513" y="169"/>
                    <a:pt x="514" y="173"/>
                  </a:cubicBezTo>
                  <a:close/>
                  <a:moveTo>
                    <a:pt x="311" y="158"/>
                  </a:moveTo>
                  <a:cubicBezTo>
                    <a:pt x="311" y="162"/>
                    <a:pt x="311" y="166"/>
                    <a:pt x="311" y="170"/>
                  </a:cubicBezTo>
                  <a:cubicBezTo>
                    <a:pt x="313" y="169"/>
                    <a:pt x="314" y="168"/>
                    <a:pt x="316" y="168"/>
                  </a:cubicBezTo>
                  <a:cubicBezTo>
                    <a:pt x="316" y="164"/>
                    <a:pt x="316" y="159"/>
                    <a:pt x="315" y="157"/>
                  </a:cubicBezTo>
                  <a:cubicBezTo>
                    <a:pt x="314" y="157"/>
                    <a:pt x="312" y="157"/>
                    <a:pt x="311" y="158"/>
                  </a:cubicBezTo>
                  <a:close/>
                  <a:moveTo>
                    <a:pt x="480" y="158"/>
                  </a:moveTo>
                  <a:cubicBezTo>
                    <a:pt x="471" y="164"/>
                    <a:pt x="462" y="170"/>
                    <a:pt x="454" y="177"/>
                  </a:cubicBezTo>
                  <a:cubicBezTo>
                    <a:pt x="454" y="183"/>
                    <a:pt x="452" y="188"/>
                    <a:pt x="453" y="191"/>
                  </a:cubicBezTo>
                  <a:cubicBezTo>
                    <a:pt x="461" y="184"/>
                    <a:pt x="471" y="177"/>
                    <a:pt x="479" y="170"/>
                  </a:cubicBezTo>
                  <a:cubicBezTo>
                    <a:pt x="479" y="166"/>
                    <a:pt x="481" y="161"/>
                    <a:pt x="480" y="158"/>
                  </a:cubicBezTo>
                  <a:close/>
                  <a:moveTo>
                    <a:pt x="383" y="161"/>
                  </a:moveTo>
                  <a:cubicBezTo>
                    <a:pt x="383" y="164"/>
                    <a:pt x="384" y="166"/>
                    <a:pt x="384" y="169"/>
                  </a:cubicBezTo>
                  <a:cubicBezTo>
                    <a:pt x="383" y="169"/>
                    <a:pt x="383" y="168"/>
                    <a:pt x="382" y="169"/>
                  </a:cubicBezTo>
                  <a:cubicBezTo>
                    <a:pt x="382" y="170"/>
                    <a:pt x="381" y="173"/>
                    <a:pt x="383" y="172"/>
                  </a:cubicBezTo>
                  <a:cubicBezTo>
                    <a:pt x="382" y="175"/>
                    <a:pt x="381" y="178"/>
                    <a:pt x="381" y="181"/>
                  </a:cubicBezTo>
                  <a:cubicBezTo>
                    <a:pt x="381" y="188"/>
                    <a:pt x="382" y="197"/>
                    <a:pt x="382" y="203"/>
                  </a:cubicBezTo>
                  <a:cubicBezTo>
                    <a:pt x="382" y="210"/>
                    <a:pt x="381" y="217"/>
                    <a:pt x="381" y="223"/>
                  </a:cubicBezTo>
                  <a:cubicBezTo>
                    <a:pt x="380" y="244"/>
                    <a:pt x="379" y="269"/>
                    <a:pt x="378" y="288"/>
                  </a:cubicBezTo>
                  <a:cubicBezTo>
                    <a:pt x="378" y="291"/>
                    <a:pt x="379" y="293"/>
                    <a:pt x="379" y="296"/>
                  </a:cubicBezTo>
                  <a:cubicBezTo>
                    <a:pt x="380" y="298"/>
                    <a:pt x="378" y="300"/>
                    <a:pt x="380" y="302"/>
                  </a:cubicBezTo>
                  <a:cubicBezTo>
                    <a:pt x="380" y="295"/>
                    <a:pt x="381" y="288"/>
                    <a:pt x="382" y="282"/>
                  </a:cubicBezTo>
                  <a:cubicBezTo>
                    <a:pt x="382" y="279"/>
                    <a:pt x="381" y="275"/>
                    <a:pt x="381" y="273"/>
                  </a:cubicBezTo>
                  <a:cubicBezTo>
                    <a:pt x="381" y="273"/>
                    <a:pt x="382" y="271"/>
                    <a:pt x="382" y="272"/>
                  </a:cubicBezTo>
                  <a:cubicBezTo>
                    <a:pt x="383" y="270"/>
                    <a:pt x="382" y="268"/>
                    <a:pt x="382" y="266"/>
                  </a:cubicBezTo>
                  <a:cubicBezTo>
                    <a:pt x="383" y="253"/>
                    <a:pt x="384" y="242"/>
                    <a:pt x="385" y="231"/>
                  </a:cubicBezTo>
                  <a:cubicBezTo>
                    <a:pt x="387" y="207"/>
                    <a:pt x="386" y="185"/>
                    <a:pt x="388" y="161"/>
                  </a:cubicBezTo>
                  <a:cubicBezTo>
                    <a:pt x="386" y="162"/>
                    <a:pt x="385" y="161"/>
                    <a:pt x="383" y="161"/>
                  </a:cubicBezTo>
                  <a:close/>
                  <a:moveTo>
                    <a:pt x="159" y="165"/>
                  </a:moveTo>
                  <a:cubicBezTo>
                    <a:pt x="156" y="164"/>
                    <a:pt x="153" y="161"/>
                    <a:pt x="151" y="161"/>
                  </a:cubicBezTo>
                  <a:cubicBezTo>
                    <a:pt x="153" y="162"/>
                    <a:pt x="156" y="167"/>
                    <a:pt x="159" y="165"/>
                  </a:cubicBezTo>
                  <a:close/>
                  <a:moveTo>
                    <a:pt x="374" y="165"/>
                  </a:moveTo>
                  <a:cubicBezTo>
                    <a:pt x="377" y="166"/>
                    <a:pt x="373" y="173"/>
                    <a:pt x="375" y="176"/>
                  </a:cubicBezTo>
                  <a:cubicBezTo>
                    <a:pt x="377" y="171"/>
                    <a:pt x="377" y="166"/>
                    <a:pt x="377" y="162"/>
                  </a:cubicBezTo>
                  <a:cubicBezTo>
                    <a:pt x="375" y="161"/>
                    <a:pt x="375" y="163"/>
                    <a:pt x="374" y="165"/>
                  </a:cubicBezTo>
                  <a:close/>
                  <a:moveTo>
                    <a:pt x="506" y="225"/>
                  </a:moveTo>
                  <a:cubicBezTo>
                    <a:pt x="508" y="218"/>
                    <a:pt x="512" y="213"/>
                    <a:pt x="513" y="206"/>
                  </a:cubicBezTo>
                  <a:cubicBezTo>
                    <a:pt x="513" y="201"/>
                    <a:pt x="511" y="194"/>
                    <a:pt x="512" y="186"/>
                  </a:cubicBezTo>
                  <a:cubicBezTo>
                    <a:pt x="510" y="187"/>
                    <a:pt x="511" y="190"/>
                    <a:pt x="509" y="191"/>
                  </a:cubicBezTo>
                  <a:cubicBezTo>
                    <a:pt x="509" y="187"/>
                    <a:pt x="512" y="184"/>
                    <a:pt x="512" y="181"/>
                  </a:cubicBezTo>
                  <a:cubicBezTo>
                    <a:pt x="513" y="175"/>
                    <a:pt x="511" y="168"/>
                    <a:pt x="511" y="162"/>
                  </a:cubicBezTo>
                  <a:cubicBezTo>
                    <a:pt x="506" y="168"/>
                    <a:pt x="507" y="179"/>
                    <a:pt x="501" y="185"/>
                  </a:cubicBezTo>
                  <a:cubicBezTo>
                    <a:pt x="501" y="186"/>
                    <a:pt x="503" y="186"/>
                    <a:pt x="502" y="187"/>
                  </a:cubicBezTo>
                  <a:cubicBezTo>
                    <a:pt x="498" y="193"/>
                    <a:pt x="499" y="197"/>
                    <a:pt x="495" y="202"/>
                  </a:cubicBezTo>
                  <a:cubicBezTo>
                    <a:pt x="497" y="204"/>
                    <a:pt x="492" y="209"/>
                    <a:pt x="493" y="212"/>
                  </a:cubicBezTo>
                  <a:cubicBezTo>
                    <a:pt x="496" y="211"/>
                    <a:pt x="495" y="208"/>
                    <a:pt x="497" y="207"/>
                  </a:cubicBezTo>
                  <a:cubicBezTo>
                    <a:pt x="496" y="210"/>
                    <a:pt x="495" y="212"/>
                    <a:pt x="493" y="215"/>
                  </a:cubicBezTo>
                  <a:cubicBezTo>
                    <a:pt x="491" y="215"/>
                    <a:pt x="491" y="212"/>
                    <a:pt x="490" y="213"/>
                  </a:cubicBezTo>
                  <a:cubicBezTo>
                    <a:pt x="490" y="227"/>
                    <a:pt x="488" y="239"/>
                    <a:pt x="487" y="252"/>
                  </a:cubicBezTo>
                  <a:cubicBezTo>
                    <a:pt x="487" y="269"/>
                    <a:pt x="484" y="289"/>
                    <a:pt x="484" y="308"/>
                  </a:cubicBezTo>
                  <a:cubicBezTo>
                    <a:pt x="484" y="312"/>
                    <a:pt x="485" y="315"/>
                    <a:pt x="484" y="318"/>
                  </a:cubicBezTo>
                  <a:cubicBezTo>
                    <a:pt x="487" y="323"/>
                    <a:pt x="484" y="329"/>
                    <a:pt x="484" y="336"/>
                  </a:cubicBezTo>
                  <a:cubicBezTo>
                    <a:pt x="486" y="335"/>
                    <a:pt x="488" y="333"/>
                    <a:pt x="490" y="332"/>
                  </a:cubicBezTo>
                  <a:cubicBezTo>
                    <a:pt x="495" y="317"/>
                    <a:pt x="501" y="305"/>
                    <a:pt x="504" y="289"/>
                  </a:cubicBezTo>
                  <a:cubicBezTo>
                    <a:pt x="500" y="292"/>
                    <a:pt x="501" y="297"/>
                    <a:pt x="497" y="301"/>
                  </a:cubicBezTo>
                  <a:cubicBezTo>
                    <a:pt x="498" y="301"/>
                    <a:pt x="498" y="301"/>
                    <a:pt x="498" y="302"/>
                  </a:cubicBezTo>
                  <a:cubicBezTo>
                    <a:pt x="494" y="304"/>
                    <a:pt x="496" y="311"/>
                    <a:pt x="490" y="310"/>
                  </a:cubicBezTo>
                  <a:cubicBezTo>
                    <a:pt x="488" y="304"/>
                    <a:pt x="492" y="300"/>
                    <a:pt x="493" y="294"/>
                  </a:cubicBezTo>
                  <a:cubicBezTo>
                    <a:pt x="497" y="283"/>
                    <a:pt x="499" y="274"/>
                    <a:pt x="502" y="264"/>
                  </a:cubicBezTo>
                  <a:cubicBezTo>
                    <a:pt x="498" y="267"/>
                    <a:pt x="499" y="272"/>
                    <a:pt x="494" y="275"/>
                  </a:cubicBezTo>
                  <a:cubicBezTo>
                    <a:pt x="494" y="274"/>
                    <a:pt x="492" y="274"/>
                    <a:pt x="492" y="273"/>
                  </a:cubicBezTo>
                  <a:cubicBezTo>
                    <a:pt x="495" y="257"/>
                    <a:pt x="502" y="242"/>
                    <a:pt x="505" y="226"/>
                  </a:cubicBezTo>
                  <a:cubicBezTo>
                    <a:pt x="503" y="227"/>
                    <a:pt x="504" y="231"/>
                    <a:pt x="501" y="232"/>
                  </a:cubicBezTo>
                  <a:cubicBezTo>
                    <a:pt x="502" y="229"/>
                    <a:pt x="503" y="225"/>
                    <a:pt x="506" y="225"/>
                  </a:cubicBezTo>
                  <a:close/>
                  <a:moveTo>
                    <a:pt x="176" y="170"/>
                  </a:moveTo>
                  <a:cubicBezTo>
                    <a:pt x="175" y="167"/>
                    <a:pt x="172" y="165"/>
                    <a:pt x="170" y="165"/>
                  </a:cubicBezTo>
                  <a:cubicBezTo>
                    <a:pt x="171" y="167"/>
                    <a:pt x="173" y="169"/>
                    <a:pt x="176" y="170"/>
                  </a:cubicBezTo>
                  <a:close/>
                  <a:moveTo>
                    <a:pt x="482" y="168"/>
                  </a:moveTo>
                  <a:cubicBezTo>
                    <a:pt x="483" y="167"/>
                    <a:pt x="483" y="165"/>
                    <a:pt x="482" y="165"/>
                  </a:cubicBezTo>
                  <a:cubicBezTo>
                    <a:pt x="481" y="166"/>
                    <a:pt x="482" y="167"/>
                    <a:pt x="482" y="168"/>
                  </a:cubicBezTo>
                  <a:close/>
                  <a:moveTo>
                    <a:pt x="444" y="195"/>
                  </a:moveTo>
                  <a:cubicBezTo>
                    <a:pt x="445" y="186"/>
                    <a:pt x="445" y="176"/>
                    <a:pt x="444" y="166"/>
                  </a:cubicBezTo>
                  <a:cubicBezTo>
                    <a:pt x="444" y="178"/>
                    <a:pt x="443" y="185"/>
                    <a:pt x="444" y="195"/>
                  </a:cubicBezTo>
                  <a:close/>
                  <a:moveTo>
                    <a:pt x="166" y="170"/>
                  </a:moveTo>
                  <a:cubicBezTo>
                    <a:pt x="165" y="169"/>
                    <a:pt x="162" y="167"/>
                    <a:pt x="160" y="167"/>
                  </a:cubicBezTo>
                  <a:cubicBezTo>
                    <a:pt x="161" y="168"/>
                    <a:pt x="165" y="170"/>
                    <a:pt x="166" y="170"/>
                  </a:cubicBezTo>
                  <a:close/>
                  <a:moveTo>
                    <a:pt x="449" y="169"/>
                  </a:moveTo>
                  <a:cubicBezTo>
                    <a:pt x="450" y="169"/>
                    <a:pt x="450" y="170"/>
                    <a:pt x="450" y="170"/>
                  </a:cubicBezTo>
                  <a:cubicBezTo>
                    <a:pt x="449" y="170"/>
                    <a:pt x="450" y="172"/>
                    <a:pt x="449" y="172"/>
                  </a:cubicBezTo>
                  <a:cubicBezTo>
                    <a:pt x="448" y="172"/>
                    <a:pt x="447" y="171"/>
                    <a:pt x="447" y="172"/>
                  </a:cubicBezTo>
                  <a:cubicBezTo>
                    <a:pt x="447" y="178"/>
                    <a:pt x="446" y="184"/>
                    <a:pt x="448" y="191"/>
                  </a:cubicBezTo>
                  <a:cubicBezTo>
                    <a:pt x="450" y="188"/>
                    <a:pt x="447" y="185"/>
                    <a:pt x="448" y="182"/>
                  </a:cubicBezTo>
                  <a:cubicBezTo>
                    <a:pt x="449" y="178"/>
                    <a:pt x="451" y="175"/>
                    <a:pt x="452" y="173"/>
                  </a:cubicBezTo>
                  <a:cubicBezTo>
                    <a:pt x="451" y="171"/>
                    <a:pt x="453" y="167"/>
                    <a:pt x="451" y="167"/>
                  </a:cubicBezTo>
                  <a:cubicBezTo>
                    <a:pt x="451" y="168"/>
                    <a:pt x="449" y="168"/>
                    <a:pt x="449" y="169"/>
                  </a:cubicBezTo>
                  <a:close/>
                  <a:moveTo>
                    <a:pt x="318" y="175"/>
                  </a:moveTo>
                  <a:cubicBezTo>
                    <a:pt x="319" y="173"/>
                    <a:pt x="320" y="169"/>
                    <a:pt x="318" y="168"/>
                  </a:cubicBezTo>
                  <a:cubicBezTo>
                    <a:pt x="317" y="169"/>
                    <a:pt x="318" y="173"/>
                    <a:pt x="318" y="175"/>
                  </a:cubicBezTo>
                  <a:close/>
                  <a:moveTo>
                    <a:pt x="380" y="171"/>
                  </a:moveTo>
                  <a:cubicBezTo>
                    <a:pt x="380" y="169"/>
                    <a:pt x="381" y="168"/>
                    <a:pt x="380" y="168"/>
                  </a:cubicBezTo>
                  <a:cubicBezTo>
                    <a:pt x="379" y="168"/>
                    <a:pt x="378" y="171"/>
                    <a:pt x="380" y="171"/>
                  </a:cubicBezTo>
                  <a:close/>
                  <a:moveTo>
                    <a:pt x="81" y="202"/>
                  </a:moveTo>
                  <a:cubicBezTo>
                    <a:pt x="84" y="203"/>
                    <a:pt x="88" y="207"/>
                    <a:pt x="91" y="207"/>
                  </a:cubicBezTo>
                  <a:cubicBezTo>
                    <a:pt x="90" y="207"/>
                    <a:pt x="90" y="207"/>
                    <a:pt x="90" y="206"/>
                  </a:cubicBezTo>
                  <a:cubicBezTo>
                    <a:pt x="111" y="196"/>
                    <a:pt x="134" y="190"/>
                    <a:pt x="155" y="180"/>
                  </a:cubicBezTo>
                  <a:cubicBezTo>
                    <a:pt x="158" y="182"/>
                    <a:pt x="160" y="181"/>
                    <a:pt x="162" y="181"/>
                  </a:cubicBezTo>
                  <a:cubicBezTo>
                    <a:pt x="158" y="182"/>
                    <a:pt x="156" y="183"/>
                    <a:pt x="152" y="183"/>
                  </a:cubicBezTo>
                  <a:cubicBezTo>
                    <a:pt x="134" y="193"/>
                    <a:pt x="109" y="197"/>
                    <a:pt x="92" y="209"/>
                  </a:cubicBezTo>
                  <a:cubicBezTo>
                    <a:pt x="96" y="211"/>
                    <a:pt x="100" y="214"/>
                    <a:pt x="105" y="217"/>
                  </a:cubicBezTo>
                  <a:cubicBezTo>
                    <a:pt x="113" y="211"/>
                    <a:pt x="122" y="209"/>
                    <a:pt x="131" y="206"/>
                  </a:cubicBezTo>
                  <a:cubicBezTo>
                    <a:pt x="134" y="204"/>
                    <a:pt x="138" y="202"/>
                    <a:pt x="141" y="201"/>
                  </a:cubicBezTo>
                  <a:cubicBezTo>
                    <a:pt x="147" y="198"/>
                    <a:pt x="152" y="195"/>
                    <a:pt x="158" y="193"/>
                  </a:cubicBezTo>
                  <a:cubicBezTo>
                    <a:pt x="160" y="192"/>
                    <a:pt x="161" y="193"/>
                    <a:pt x="162" y="194"/>
                  </a:cubicBezTo>
                  <a:cubicBezTo>
                    <a:pt x="163" y="193"/>
                    <a:pt x="165" y="191"/>
                    <a:pt x="166" y="192"/>
                  </a:cubicBezTo>
                  <a:cubicBezTo>
                    <a:pt x="148" y="200"/>
                    <a:pt x="131" y="208"/>
                    <a:pt x="113" y="214"/>
                  </a:cubicBezTo>
                  <a:cubicBezTo>
                    <a:pt x="111" y="215"/>
                    <a:pt x="110" y="217"/>
                    <a:pt x="109" y="218"/>
                  </a:cubicBezTo>
                  <a:cubicBezTo>
                    <a:pt x="109" y="218"/>
                    <a:pt x="110" y="217"/>
                    <a:pt x="110" y="218"/>
                  </a:cubicBezTo>
                  <a:cubicBezTo>
                    <a:pt x="109" y="218"/>
                    <a:pt x="108" y="217"/>
                    <a:pt x="108" y="218"/>
                  </a:cubicBezTo>
                  <a:cubicBezTo>
                    <a:pt x="115" y="223"/>
                    <a:pt x="124" y="227"/>
                    <a:pt x="131" y="233"/>
                  </a:cubicBezTo>
                  <a:cubicBezTo>
                    <a:pt x="138" y="233"/>
                    <a:pt x="138" y="239"/>
                    <a:pt x="144" y="240"/>
                  </a:cubicBezTo>
                  <a:cubicBezTo>
                    <a:pt x="145" y="239"/>
                    <a:pt x="145" y="237"/>
                    <a:pt x="147" y="236"/>
                  </a:cubicBezTo>
                  <a:cubicBezTo>
                    <a:pt x="149" y="237"/>
                    <a:pt x="150" y="237"/>
                    <a:pt x="149" y="240"/>
                  </a:cubicBezTo>
                  <a:cubicBezTo>
                    <a:pt x="153" y="239"/>
                    <a:pt x="156" y="238"/>
                    <a:pt x="159" y="237"/>
                  </a:cubicBezTo>
                  <a:cubicBezTo>
                    <a:pt x="159" y="236"/>
                    <a:pt x="159" y="235"/>
                    <a:pt x="160" y="235"/>
                  </a:cubicBezTo>
                  <a:cubicBezTo>
                    <a:pt x="163" y="234"/>
                    <a:pt x="161" y="237"/>
                    <a:pt x="163" y="237"/>
                  </a:cubicBezTo>
                  <a:cubicBezTo>
                    <a:pt x="170" y="235"/>
                    <a:pt x="180" y="231"/>
                    <a:pt x="187" y="228"/>
                  </a:cubicBezTo>
                  <a:cubicBezTo>
                    <a:pt x="189" y="227"/>
                    <a:pt x="191" y="227"/>
                    <a:pt x="193" y="227"/>
                  </a:cubicBezTo>
                  <a:cubicBezTo>
                    <a:pt x="197" y="225"/>
                    <a:pt x="201" y="223"/>
                    <a:pt x="206" y="221"/>
                  </a:cubicBezTo>
                  <a:cubicBezTo>
                    <a:pt x="212" y="219"/>
                    <a:pt x="219" y="217"/>
                    <a:pt x="225" y="215"/>
                  </a:cubicBezTo>
                  <a:cubicBezTo>
                    <a:pt x="226" y="215"/>
                    <a:pt x="228" y="214"/>
                    <a:pt x="227" y="215"/>
                  </a:cubicBezTo>
                  <a:cubicBezTo>
                    <a:pt x="229" y="215"/>
                    <a:pt x="231" y="214"/>
                    <a:pt x="232" y="213"/>
                  </a:cubicBezTo>
                  <a:cubicBezTo>
                    <a:pt x="217" y="203"/>
                    <a:pt x="202" y="192"/>
                    <a:pt x="184" y="185"/>
                  </a:cubicBezTo>
                  <a:cubicBezTo>
                    <a:pt x="184" y="187"/>
                    <a:pt x="186" y="190"/>
                    <a:pt x="185" y="191"/>
                  </a:cubicBezTo>
                  <a:cubicBezTo>
                    <a:pt x="185" y="191"/>
                    <a:pt x="185" y="192"/>
                    <a:pt x="184" y="192"/>
                  </a:cubicBezTo>
                  <a:cubicBezTo>
                    <a:pt x="182" y="191"/>
                    <a:pt x="182" y="186"/>
                    <a:pt x="182" y="184"/>
                  </a:cubicBezTo>
                  <a:cubicBezTo>
                    <a:pt x="176" y="181"/>
                    <a:pt x="172" y="179"/>
                    <a:pt x="166" y="176"/>
                  </a:cubicBezTo>
                  <a:cubicBezTo>
                    <a:pt x="160" y="173"/>
                    <a:pt x="154" y="168"/>
                    <a:pt x="148" y="170"/>
                  </a:cubicBezTo>
                  <a:cubicBezTo>
                    <a:pt x="145" y="172"/>
                    <a:pt x="141" y="174"/>
                    <a:pt x="137" y="176"/>
                  </a:cubicBezTo>
                  <a:cubicBezTo>
                    <a:pt x="133" y="177"/>
                    <a:pt x="129" y="178"/>
                    <a:pt x="124" y="180"/>
                  </a:cubicBezTo>
                  <a:cubicBezTo>
                    <a:pt x="109" y="186"/>
                    <a:pt x="93" y="192"/>
                    <a:pt x="80" y="199"/>
                  </a:cubicBezTo>
                  <a:cubicBezTo>
                    <a:pt x="82" y="199"/>
                    <a:pt x="79" y="201"/>
                    <a:pt x="81" y="202"/>
                  </a:cubicBezTo>
                  <a:close/>
                  <a:moveTo>
                    <a:pt x="162" y="170"/>
                  </a:moveTo>
                  <a:cubicBezTo>
                    <a:pt x="161" y="170"/>
                    <a:pt x="161" y="169"/>
                    <a:pt x="159" y="169"/>
                  </a:cubicBezTo>
                  <a:cubicBezTo>
                    <a:pt x="160" y="170"/>
                    <a:pt x="162" y="172"/>
                    <a:pt x="162" y="170"/>
                  </a:cubicBezTo>
                  <a:close/>
                  <a:moveTo>
                    <a:pt x="311" y="173"/>
                  </a:moveTo>
                  <a:cubicBezTo>
                    <a:pt x="314" y="175"/>
                    <a:pt x="313" y="178"/>
                    <a:pt x="314" y="182"/>
                  </a:cubicBezTo>
                  <a:cubicBezTo>
                    <a:pt x="317" y="179"/>
                    <a:pt x="316" y="173"/>
                    <a:pt x="315" y="169"/>
                  </a:cubicBezTo>
                  <a:cubicBezTo>
                    <a:pt x="315" y="171"/>
                    <a:pt x="312" y="171"/>
                    <a:pt x="311" y="173"/>
                  </a:cubicBezTo>
                  <a:close/>
                  <a:moveTo>
                    <a:pt x="480" y="183"/>
                  </a:moveTo>
                  <a:cubicBezTo>
                    <a:pt x="481" y="183"/>
                    <a:pt x="482" y="183"/>
                    <a:pt x="483" y="182"/>
                  </a:cubicBezTo>
                  <a:cubicBezTo>
                    <a:pt x="482" y="178"/>
                    <a:pt x="484" y="172"/>
                    <a:pt x="482" y="169"/>
                  </a:cubicBezTo>
                  <a:cubicBezTo>
                    <a:pt x="480" y="174"/>
                    <a:pt x="481" y="177"/>
                    <a:pt x="480" y="183"/>
                  </a:cubicBezTo>
                  <a:close/>
                  <a:moveTo>
                    <a:pt x="181" y="173"/>
                  </a:moveTo>
                  <a:cubicBezTo>
                    <a:pt x="181" y="171"/>
                    <a:pt x="180" y="171"/>
                    <a:pt x="178" y="170"/>
                  </a:cubicBezTo>
                  <a:cubicBezTo>
                    <a:pt x="178" y="172"/>
                    <a:pt x="180" y="173"/>
                    <a:pt x="181" y="173"/>
                  </a:cubicBezTo>
                  <a:close/>
                  <a:moveTo>
                    <a:pt x="176" y="176"/>
                  </a:moveTo>
                  <a:cubicBezTo>
                    <a:pt x="173" y="174"/>
                    <a:pt x="170" y="171"/>
                    <a:pt x="167" y="171"/>
                  </a:cubicBezTo>
                  <a:cubicBezTo>
                    <a:pt x="170" y="173"/>
                    <a:pt x="172" y="175"/>
                    <a:pt x="176" y="176"/>
                  </a:cubicBezTo>
                  <a:close/>
                  <a:moveTo>
                    <a:pt x="452" y="194"/>
                  </a:moveTo>
                  <a:cubicBezTo>
                    <a:pt x="453" y="196"/>
                    <a:pt x="451" y="202"/>
                    <a:pt x="453" y="205"/>
                  </a:cubicBezTo>
                  <a:cubicBezTo>
                    <a:pt x="455" y="202"/>
                    <a:pt x="460" y="199"/>
                    <a:pt x="465" y="195"/>
                  </a:cubicBezTo>
                  <a:cubicBezTo>
                    <a:pt x="468" y="193"/>
                    <a:pt x="477" y="188"/>
                    <a:pt x="478" y="185"/>
                  </a:cubicBezTo>
                  <a:cubicBezTo>
                    <a:pt x="479" y="181"/>
                    <a:pt x="478" y="176"/>
                    <a:pt x="478" y="173"/>
                  </a:cubicBezTo>
                  <a:cubicBezTo>
                    <a:pt x="470" y="181"/>
                    <a:pt x="461" y="186"/>
                    <a:pt x="452" y="194"/>
                  </a:cubicBezTo>
                  <a:close/>
                  <a:moveTo>
                    <a:pt x="184" y="176"/>
                  </a:moveTo>
                  <a:cubicBezTo>
                    <a:pt x="185" y="176"/>
                    <a:pt x="186" y="176"/>
                    <a:pt x="186" y="175"/>
                  </a:cubicBezTo>
                  <a:cubicBezTo>
                    <a:pt x="185" y="174"/>
                    <a:pt x="185" y="174"/>
                    <a:pt x="184" y="174"/>
                  </a:cubicBezTo>
                  <a:cubicBezTo>
                    <a:pt x="184" y="174"/>
                    <a:pt x="184" y="175"/>
                    <a:pt x="184" y="176"/>
                  </a:cubicBezTo>
                  <a:close/>
                  <a:moveTo>
                    <a:pt x="320" y="177"/>
                  </a:moveTo>
                  <a:cubicBezTo>
                    <a:pt x="321" y="177"/>
                    <a:pt x="321" y="174"/>
                    <a:pt x="320" y="174"/>
                  </a:cubicBezTo>
                  <a:cubicBezTo>
                    <a:pt x="321" y="175"/>
                    <a:pt x="319" y="176"/>
                    <a:pt x="320" y="177"/>
                  </a:cubicBezTo>
                  <a:close/>
                  <a:moveTo>
                    <a:pt x="28" y="185"/>
                  </a:moveTo>
                  <a:cubicBezTo>
                    <a:pt x="29" y="186"/>
                    <a:pt x="31" y="186"/>
                    <a:pt x="32" y="188"/>
                  </a:cubicBezTo>
                  <a:cubicBezTo>
                    <a:pt x="31" y="188"/>
                    <a:pt x="30" y="187"/>
                    <a:pt x="30" y="188"/>
                  </a:cubicBezTo>
                  <a:cubicBezTo>
                    <a:pt x="42" y="194"/>
                    <a:pt x="53" y="201"/>
                    <a:pt x="64" y="207"/>
                  </a:cubicBezTo>
                  <a:cubicBezTo>
                    <a:pt x="64" y="209"/>
                    <a:pt x="68" y="208"/>
                    <a:pt x="68" y="211"/>
                  </a:cubicBezTo>
                  <a:cubicBezTo>
                    <a:pt x="73" y="212"/>
                    <a:pt x="76" y="214"/>
                    <a:pt x="79" y="218"/>
                  </a:cubicBezTo>
                  <a:cubicBezTo>
                    <a:pt x="84" y="218"/>
                    <a:pt x="85" y="223"/>
                    <a:pt x="90" y="223"/>
                  </a:cubicBezTo>
                  <a:cubicBezTo>
                    <a:pt x="100" y="232"/>
                    <a:pt x="113" y="237"/>
                    <a:pt x="123" y="245"/>
                  </a:cubicBezTo>
                  <a:cubicBezTo>
                    <a:pt x="127" y="246"/>
                    <a:pt x="130" y="248"/>
                    <a:pt x="133" y="250"/>
                  </a:cubicBezTo>
                  <a:cubicBezTo>
                    <a:pt x="133" y="247"/>
                    <a:pt x="137" y="248"/>
                    <a:pt x="138" y="247"/>
                  </a:cubicBezTo>
                  <a:cubicBezTo>
                    <a:pt x="138" y="244"/>
                    <a:pt x="138" y="242"/>
                    <a:pt x="140" y="241"/>
                  </a:cubicBezTo>
                  <a:cubicBezTo>
                    <a:pt x="138" y="239"/>
                    <a:pt x="136" y="239"/>
                    <a:pt x="134" y="239"/>
                  </a:cubicBezTo>
                  <a:cubicBezTo>
                    <a:pt x="133" y="239"/>
                    <a:pt x="133" y="238"/>
                    <a:pt x="133" y="237"/>
                  </a:cubicBezTo>
                  <a:cubicBezTo>
                    <a:pt x="110" y="223"/>
                    <a:pt x="87" y="208"/>
                    <a:pt x="63" y="194"/>
                  </a:cubicBezTo>
                  <a:cubicBezTo>
                    <a:pt x="62" y="196"/>
                    <a:pt x="60" y="198"/>
                    <a:pt x="58" y="197"/>
                  </a:cubicBezTo>
                  <a:cubicBezTo>
                    <a:pt x="57" y="195"/>
                    <a:pt x="60" y="194"/>
                    <a:pt x="61" y="192"/>
                  </a:cubicBezTo>
                  <a:cubicBezTo>
                    <a:pt x="57" y="192"/>
                    <a:pt x="56" y="189"/>
                    <a:pt x="54" y="189"/>
                  </a:cubicBezTo>
                  <a:cubicBezTo>
                    <a:pt x="50" y="189"/>
                    <a:pt x="47" y="195"/>
                    <a:pt x="43" y="193"/>
                  </a:cubicBezTo>
                  <a:cubicBezTo>
                    <a:pt x="45" y="190"/>
                    <a:pt x="49" y="190"/>
                    <a:pt x="51" y="188"/>
                  </a:cubicBezTo>
                  <a:cubicBezTo>
                    <a:pt x="48" y="186"/>
                    <a:pt x="46" y="185"/>
                    <a:pt x="43" y="183"/>
                  </a:cubicBezTo>
                  <a:cubicBezTo>
                    <a:pt x="41" y="185"/>
                    <a:pt x="39" y="187"/>
                    <a:pt x="36" y="188"/>
                  </a:cubicBezTo>
                  <a:cubicBezTo>
                    <a:pt x="36" y="187"/>
                    <a:pt x="37" y="187"/>
                    <a:pt x="37" y="185"/>
                  </a:cubicBezTo>
                  <a:cubicBezTo>
                    <a:pt x="38" y="184"/>
                    <a:pt x="41" y="184"/>
                    <a:pt x="41" y="182"/>
                  </a:cubicBezTo>
                  <a:cubicBezTo>
                    <a:pt x="38" y="180"/>
                    <a:pt x="34" y="178"/>
                    <a:pt x="30" y="176"/>
                  </a:cubicBezTo>
                  <a:cubicBezTo>
                    <a:pt x="29" y="180"/>
                    <a:pt x="29" y="182"/>
                    <a:pt x="28" y="185"/>
                  </a:cubicBezTo>
                  <a:close/>
                  <a:moveTo>
                    <a:pt x="376" y="186"/>
                  </a:moveTo>
                  <a:cubicBezTo>
                    <a:pt x="377" y="186"/>
                    <a:pt x="378" y="187"/>
                    <a:pt x="379" y="187"/>
                  </a:cubicBezTo>
                  <a:cubicBezTo>
                    <a:pt x="378" y="184"/>
                    <a:pt x="379" y="179"/>
                    <a:pt x="377" y="177"/>
                  </a:cubicBezTo>
                  <a:cubicBezTo>
                    <a:pt x="377" y="181"/>
                    <a:pt x="376" y="182"/>
                    <a:pt x="376" y="186"/>
                  </a:cubicBezTo>
                  <a:close/>
                  <a:moveTo>
                    <a:pt x="319" y="195"/>
                  </a:moveTo>
                  <a:cubicBezTo>
                    <a:pt x="322" y="191"/>
                    <a:pt x="320" y="187"/>
                    <a:pt x="321" y="180"/>
                  </a:cubicBezTo>
                  <a:cubicBezTo>
                    <a:pt x="321" y="179"/>
                    <a:pt x="320" y="179"/>
                    <a:pt x="320" y="179"/>
                  </a:cubicBezTo>
                  <a:cubicBezTo>
                    <a:pt x="319" y="184"/>
                    <a:pt x="319" y="189"/>
                    <a:pt x="319" y="195"/>
                  </a:cubicBezTo>
                  <a:close/>
                  <a:moveTo>
                    <a:pt x="366" y="187"/>
                  </a:moveTo>
                  <a:cubicBezTo>
                    <a:pt x="358" y="192"/>
                    <a:pt x="351" y="198"/>
                    <a:pt x="344" y="204"/>
                  </a:cubicBezTo>
                  <a:cubicBezTo>
                    <a:pt x="352" y="202"/>
                    <a:pt x="366" y="199"/>
                    <a:pt x="372" y="194"/>
                  </a:cubicBezTo>
                  <a:cubicBezTo>
                    <a:pt x="372" y="188"/>
                    <a:pt x="372" y="185"/>
                    <a:pt x="372" y="180"/>
                  </a:cubicBezTo>
                  <a:cubicBezTo>
                    <a:pt x="369" y="182"/>
                    <a:pt x="365" y="182"/>
                    <a:pt x="366" y="187"/>
                  </a:cubicBezTo>
                  <a:close/>
                  <a:moveTo>
                    <a:pt x="483" y="185"/>
                  </a:moveTo>
                  <a:cubicBezTo>
                    <a:pt x="483" y="184"/>
                    <a:pt x="482" y="184"/>
                    <a:pt x="482" y="184"/>
                  </a:cubicBezTo>
                  <a:cubicBezTo>
                    <a:pt x="478" y="188"/>
                    <a:pt x="480" y="194"/>
                    <a:pt x="479" y="201"/>
                  </a:cubicBezTo>
                  <a:cubicBezTo>
                    <a:pt x="484" y="198"/>
                    <a:pt x="482" y="191"/>
                    <a:pt x="483" y="185"/>
                  </a:cubicBezTo>
                  <a:close/>
                  <a:moveTo>
                    <a:pt x="315" y="191"/>
                  </a:moveTo>
                  <a:cubicBezTo>
                    <a:pt x="315" y="188"/>
                    <a:pt x="316" y="187"/>
                    <a:pt x="315" y="185"/>
                  </a:cubicBezTo>
                  <a:cubicBezTo>
                    <a:pt x="314" y="186"/>
                    <a:pt x="314" y="190"/>
                    <a:pt x="315" y="191"/>
                  </a:cubicBezTo>
                  <a:close/>
                  <a:moveTo>
                    <a:pt x="208" y="193"/>
                  </a:moveTo>
                  <a:cubicBezTo>
                    <a:pt x="205" y="191"/>
                    <a:pt x="202" y="188"/>
                    <a:pt x="199" y="186"/>
                  </a:cubicBezTo>
                  <a:cubicBezTo>
                    <a:pt x="201" y="189"/>
                    <a:pt x="205" y="192"/>
                    <a:pt x="208" y="193"/>
                  </a:cubicBezTo>
                  <a:close/>
                  <a:moveTo>
                    <a:pt x="470" y="208"/>
                  </a:moveTo>
                  <a:cubicBezTo>
                    <a:pt x="472" y="207"/>
                    <a:pt x="474" y="206"/>
                    <a:pt x="476" y="204"/>
                  </a:cubicBezTo>
                  <a:cubicBezTo>
                    <a:pt x="479" y="201"/>
                    <a:pt x="477" y="194"/>
                    <a:pt x="478" y="189"/>
                  </a:cubicBezTo>
                  <a:cubicBezTo>
                    <a:pt x="478" y="189"/>
                    <a:pt x="477" y="188"/>
                    <a:pt x="477" y="189"/>
                  </a:cubicBezTo>
                  <a:cubicBezTo>
                    <a:pt x="469" y="194"/>
                    <a:pt x="463" y="201"/>
                    <a:pt x="454" y="205"/>
                  </a:cubicBezTo>
                  <a:cubicBezTo>
                    <a:pt x="451" y="210"/>
                    <a:pt x="453" y="217"/>
                    <a:pt x="452" y="224"/>
                  </a:cubicBezTo>
                  <a:cubicBezTo>
                    <a:pt x="457" y="220"/>
                    <a:pt x="464" y="213"/>
                    <a:pt x="470" y="208"/>
                  </a:cubicBezTo>
                  <a:close/>
                  <a:moveTo>
                    <a:pt x="375" y="193"/>
                  </a:moveTo>
                  <a:cubicBezTo>
                    <a:pt x="374" y="198"/>
                    <a:pt x="374" y="207"/>
                    <a:pt x="375" y="213"/>
                  </a:cubicBezTo>
                  <a:cubicBezTo>
                    <a:pt x="377" y="214"/>
                    <a:pt x="377" y="211"/>
                    <a:pt x="378" y="212"/>
                  </a:cubicBezTo>
                  <a:cubicBezTo>
                    <a:pt x="377" y="213"/>
                    <a:pt x="376" y="214"/>
                    <a:pt x="374" y="215"/>
                  </a:cubicBezTo>
                  <a:cubicBezTo>
                    <a:pt x="374" y="219"/>
                    <a:pt x="375" y="222"/>
                    <a:pt x="374" y="225"/>
                  </a:cubicBezTo>
                  <a:cubicBezTo>
                    <a:pt x="376" y="225"/>
                    <a:pt x="376" y="222"/>
                    <a:pt x="376" y="221"/>
                  </a:cubicBezTo>
                  <a:cubicBezTo>
                    <a:pt x="377" y="221"/>
                    <a:pt x="377" y="222"/>
                    <a:pt x="378" y="222"/>
                  </a:cubicBezTo>
                  <a:cubicBezTo>
                    <a:pt x="380" y="213"/>
                    <a:pt x="380" y="202"/>
                    <a:pt x="379" y="192"/>
                  </a:cubicBezTo>
                  <a:cubicBezTo>
                    <a:pt x="377" y="191"/>
                    <a:pt x="378" y="194"/>
                    <a:pt x="375" y="193"/>
                  </a:cubicBezTo>
                  <a:close/>
                  <a:moveTo>
                    <a:pt x="351" y="193"/>
                  </a:moveTo>
                  <a:cubicBezTo>
                    <a:pt x="346" y="198"/>
                    <a:pt x="339" y="201"/>
                    <a:pt x="334" y="206"/>
                  </a:cubicBezTo>
                  <a:cubicBezTo>
                    <a:pt x="343" y="206"/>
                    <a:pt x="345" y="199"/>
                    <a:pt x="351" y="197"/>
                  </a:cubicBezTo>
                  <a:cubicBezTo>
                    <a:pt x="352" y="195"/>
                    <a:pt x="353" y="194"/>
                    <a:pt x="354" y="193"/>
                  </a:cubicBezTo>
                  <a:cubicBezTo>
                    <a:pt x="353" y="192"/>
                    <a:pt x="353" y="193"/>
                    <a:pt x="351" y="193"/>
                  </a:cubicBezTo>
                  <a:close/>
                  <a:moveTo>
                    <a:pt x="447" y="197"/>
                  </a:moveTo>
                  <a:cubicBezTo>
                    <a:pt x="448" y="195"/>
                    <a:pt x="448" y="194"/>
                    <a:pt x="447" y="194"/>
                  </a:cubicBezTo>
                  <a:cubicBezTo>
                    <a:pt x="447" y="195"/>
                    <a:pt x="446" y="197"/>
                    <a:pt x="447" y="197"/>
                  </a:cubicBezTo>
                  <a:close/>
                  <a:moveTo>
                    <a:pt x="249" y="201"/>
                  </a:moveTo>
                  <a:cubicBezTo>
                    <a:pt x="249" y="199"/>
                    <a:pt x="249" y="195"/>
                    <a:pt x="248" y="194"/>
                  </a:cubicBezTo>
                  <a:cubicBezTo>
                    <a:pt x="249" y="197"/>
                    <a:pt x="247" y="199"/>
                    <a:pt x="249" y="201"/>
                  </a:cubicBezTo>
                  <a:close/>
                  <a:moveTo>
                    <a:pt x="45" y="198"/>
                  </a:moveTo>
                  <a:cubicBezTo>
                    <a:pt x="44" y="198"/>
                    <a:pt x="42" y="196"/>
                    <a:pt x="41" y="197"/>
                  </a:cubicBezTo>
                  <a:cubicBezTo>
                    <a:pt x="43" y="197"/>
                    <a:pt x="43" y="200"/>
                    <a:pt x="45" y="198"/>
                  </a:cubicBezTo>
                  <a:close/>
                  <a:moveTo>
                    <a:pt x="319" y="204"/>
                  </a:moveTo>
                  <a:cubicBezTo>
                    <a:pt x="316" y="207"/>
                    <a:pt x="318" y="211"/>
                    <a:pt x="318" y="215"/>
                  </a:cubicBezTo>
                  <a:cubicBezTo>
                    <a:pt x="321" y="210"/>
                    <a:pt x="321" y="201"/>
                    <a:pt x="319" y="197"/>
                  </a:cubicBezTo>
                  <a:cubicBezTo>
                    <a:pt x="317" y="199"/>
                    <a:pt x="319" y="201"/>
                    <a:pt x="319" y="204"/>
                  </a:cubicBezTo>
                  <a:close/>
                  <a:moveTo>
                    <a:pt x="53" y="203"/>
                  </a:moveTo>
                  <a:cubicBezTo>
                    <a:pt x="53" y="205"/>
                    <a:pt x="55" y="204"/>
                    <a:pt x="55" y="206"/>
                  </a:cubicBezTo>
                  <a:cubicBezTo>
                    <a:pt x="60" y="208"/>
                    <a:pt x="64" y="212"/>
                    <a:pt x="70" y="213"/>
                  </a:cubicBezTo>
                  <a:cubicBezTo>
                    <a:pt x="72" y="216"/>
                    <a:pt x="76" y="219"/>
                    <a:pt x="80" y="218"/>
                  </a:cubicBezTo>
                  <a:cubicBezTo>
                    <a:pt x="68" y="212"/>
                    <a:pt x="57" y="204"/>
                    <a:pt x="46" y="199"/>
                  </a:cubicBezTo>
                  <a:cubicBezTo>
                    <a:pt x="48" y="201"/>
                    <a:pt x="49" y="203"/>
                    <a:pt x="53" y="203"/>
                  </a:cubicBezTo>
                  <a:close/>
                  <a:moveTo>
                    <a:pt x="228" y="204"/>
                  </a:moveTo>
                  <a:cubicBezTo>
                    <a:pt x="227" y="203"/>
                    <a:pt x="224" y="201"/>
                    <a:pt x="223" y="201"/>
                  </a:cubicBezTo>
                  <a:cubicBezTo>
                    <a:pt x="224" y="203"/>
                    <a:pt x="226" y="204"/>
                    <a:pt x="228" y="204"/>
                  </a:cubicBezTo>
                  <a:close/>
                  <a:moveTo>
                    <a:pt x="478" y="204"/>
                  </a:moveTo>
                  <a:cubicBezTo>
                    <a:pt x="479" y="209"/>
                    <a:pt x="478" y="213"/>
                    <a:pt x="478" y="220"/>
                  </a:cubicBezTo>
                  <a:cubicBezTo>
                    <a:pt x="480" y="220"/>
                    <a:pt x="480" y="219"/>
                    <a:pt x="481" y="220"/>
                  </a:cubicBezTo>
                  <a:cubicBezTo>
                    <a:pt x="477" y="220"/>
                    <a:pt x="480" y="230"/>
                    <a:pt x="479" y="236"/>
                  </a:cubicBezTo>
                  <a:cubicBezTo>
                    <a:pt x="480" y="236"/>
                    <a:pt x="481" y="234"/>
                    <a:pt x="482" y="234"/>
                  </a:cubicBezTo>
                  <a:cubicBezTo>
                    <a:pt x="482" y="227"/>
                    <a:pt x="483" y="210"/>
                    <a:pt x="482" y="201"/>
                  </a:cubicBezTo>
                  <a:cubicBezTo>
                    <a:pt x="481" y="202"/>
                    <a:pt x="480" y="203"/>
                    <a:pt x="478" y="204"/>
                  </a:cubicBezTo>
                  <a:close/>
                  <a:moveTo>
                    <a:pt x="249" y="204"/>
                  </a:moveTo>
                  <a:cubicBezTo>
                    <a:pt x="249" y="203"/>
                    <a:pt x="248" y="202"/>
                    <a:pt x="248" y="201"/>
                  </a:cubicBezTo>
                  <a:cubicBezTo>
                    <a:pt x="247" y="202"/>
                    <a:pt x="247" y="204"/>
                    <a:pt x="249" y="204"/>
                  </a:cubicBezTo>
                  <a:close/>
                  <a:moveTo>
                    <a:pt x="450" y="207"/>
                  </a:moveTo>
                  <a:cubicBezTo>
                    <a:pt x="450" y="207"/>
                    <a:pt x="451" y="202"/>
                    <a:pt x="449" y="202"/>
                  </a:cubicBezTo>
                  <a:cubicBezTo>
                    <a:pt x="450" y="204"/>
                    <a:pt x="448" y="207"/>
                    <a:pt x="450" y="207"/>
                  </a:cubicBezTo>
                  <a:close/>
                  <a:moveTo>
                    <a:pt x="306" y="205"/>
                  </a:moveTo>
                  <a:cubicBezTo>
                    <a:pt x="308" y="205"/>
                    <a:pt x="309" y="204"/>
                    <a:pt x="309" y="203"/>
                  </a:cubicBezTo>
                  <a:cubicBezTo>
                    <a:pt x="307" y="203"/>
                    <a:pt x="307" y="204"/>
                    <a:pt x="306" y="205"/>
                  </a:cubicBezTo>
                  <a:close/>
                  <a:moveTo>
                    <a:pt x="436" y="204"/>
                  </a:moveTo>
                  <a:cubicBezTo>
                    <a:pt x="435" y="204"/>
                    <a:pt x="435" y="204"/>
                    <a:pt x="435" y="204"/>
                  </a:cubicBezTo>
                  <a:cubicBezTo>
                    <a:pt x="426" y="207"/>
                    <a:pt x="418" y="212"/>
                    <a:pt x="411" y="216"/>
                  </a:cubicBezTo>
                  <a:cubicBezTo>
                    <a:pt x="408" y="217"/>
                    <a:pt x="403" y="219"/>
                    <a:pt x="401" y="220"/>
                  </a:cubicBezTo>
                  <a:cubicBezTo>
                    <a:pt x="397" y="220"/>
                    <a:pt x="393" y="223"/>
                    <a:pt x="392" y="218"/>
                  </a:cubicBezTo>
                  <a:cubicBezTo>
                    <a:pt x="393" y="216"/>
                    <a:pt x="400" y="213"/>
                    <a:pt x="401" y="215"/>
                  </a:cubicBezTo>
                  <a:cubicBezTo>
                    <a:pt x="401" y="216"/>
                    <a:pt x="397" y="217"/>
                    <a:pt x="399" y="218"/>
                  </a:cubicBezTo>
                  <a:cubicBezTo>
                    <a:pt x="405" y="217"/>
                    <a:pt x="412" y="214"/>
                    <a:pt x="416" y="210"/>
                  </a:cubicBezTo>
                  <a:cubicBezTo>
                    <a:pt x="410" y="212"/>
                    <a:pt x="402" y="212"/>
                    <a:pt x="395" y="214"/>
                  </a:cubicBezTo>
                  <a:cubicBezTo>
                    <a:pt x="392" y="215"/>
                    <a:pt x="389" y="213"/>
                    <a:pt x="388" y="214"/>
                  </a:cubicBezTo>
                  <a:cubicBezTo>
                    <a:pt x="387" y="234"/>
                    <a:pt x="384" y="254"/>
                    <a:pt x="383" y="273"/>
                  </a:cubicBezTo>
                  <a:cubicBezTo>
                    <a:pt x="383" y="277"/>
                    <a:pt x="384" y="280"/>
                    <a:pt x="384" y="284"/>
                  </a:cubicBezTo>
                  <a:cubicBezTo>
                    <a:pt x="384" y="288"/>
                    <a:pt x="381" y="292"/>
                    <a:pt x="383" y="296"/>
                  </a:cubicBezTo>
                  <a:cubicBezTo>
                    <a:pt x="380" y="326"/>
                    <a:pt x="379" y="360"/>
                    <a:pt x="379" y="390"/>
                  </a:cubicBezTo>
                  <a:cubicBezTo>
                    <a:pt x="380" y="390"/>
                    <a:pt x="380" y="391"/>
                    <a:pt x="381" y="392"/>
                  </a:cubicBezTo>
                  <a:cubicBezTo>
                    <a:pt x="379" y="395"/>
                    <a:pt x="378" y="397"/>
                    <a:pt x="379" y="401"/>
                  </a:cubicBezTo>
                  <a:cubicBezTo>
                    <a:pt x="390" y="396"/>
                    <a:pt x="402" y="394"/>
                    <a:pt x="412" y="391"/>
                  </a:cubicBezTo>
                  <a:cubicBezTo>
                    <a:pt x="419" y="387"/>
                    <a:pt x="426" y="384"/>
                    <a:pt x="432" y="379"/>
                  </a:cubicBezTo>
                  <a:cubicBezTo>
                    <a:pt x="432" y="374"/>
                    <a:pt x="432" y="371"/>
                    <a:pt x="430" y="368"/>
                  </a:cubicBezTo>
                  <a:cubicBezTo>
                    <a:pt x="431" y="364"/>
                    <a:pt x="433" y="359"/>
                    <a:pt x="432" y="354"/>
                  </a:cubicBezTo>
                  <a:cubicBezTo>
                    <a:pt x="418" y="360"/>
                    <a:pt x="405" y="370"/>
                    <a:pt x="389" y="372"/>
                  </a:cubicBezTo>
                  <a:cubicBezTo>
                    <a:pt x="388" y="370"/>
                    <a:pt x="387" y="370"/>
                    <a:pt x="386" y="369"/>
                  </a:cubicBezTo>
                  <a:cubicBezTo>
                    <a:pt x="387" y="366"/>
                    <a:pt x="391" y="365"/>
                    <a:pt x="393" y="367"/>
                  </a:cubicBezTo>
                  <a:cubicBezTo>
                    <a:pt x="395" y="367"/>
                    <a:pt x="394" y="364"/>
                    <a:pt x="396" y="366"/>
                  </a:cubicBezTo>
                  <a:cubicBezTo>
                    <a:pt x="395" y="369"/>
                    <a:pt x="391" y="366"/>
                    <a:pt x="390" y="369"/>
                  </a:cubicBezTo>
                  <a:cubicBezTo>
                    <a:pt x="406" y="367"/>
                    <a:pt x="417" y="358"/>
                    <a:pt x="429" y="351"/>
                  </a:cubicBezTo>
                  <a:cubicBezTo>
                    <a:pt x="431" y="351"/>
                    <a:pt x="431" y="352"/>
                    <a:pt x="432" y="352"/>
                  </a:cubicBezTo>
                  <a:cubicBezTo>
                    <a:pt x="431" y="325"/>
                    <a:pt x="433" y="304"/>
                    <a:pt x="435" y="278"/>
                  </a:cubicBezTo>
                  <a:cubicBezTo>
                    <a:pt x="436" y="273"/>
                    <a:pt x="438" y="267"/>
                    <a:pt x="436" y="262"/>
                  </a:cubicBezTo>
                  <a:cubicBezTo>
                    <a:pt x="419" y="269"/>
                    <a:pt x="401" y="278"/>
                    <a:pt x="384" y="283"/>
                  </a:cubicBezTo>
                  <a:cubicBezTo>
                    <a:pt x="394" y="276"/>
                    <a:pt x="407" y="274"/>
                    <a:pt x="417" y="267"/>
                  </a:cubicBezTo>
                  <a:cubicBezTo>
                    <a:pt x="408" y="268"/>
                    <a:pt x="397" y="272"/>
                    <a:pt x="387" y="269"/>
                  </a:cubicBezTo>
                  <a:cubicBezTo>
                    <a:pt x="387" y="269"/>
                    <a:pt x="386" y="268"/>
                    <a:pt x="386" y="267"/>
                  </a:cubicBezTo>
                  <a:cubicBezTo>
                    <a:pt x="388" y="265"/>
                    <a:pt x="392" y="266"/>
                    <a:pt x="396" y="266"/>
                  </a:cubicBezTo>
                  <a:cubicBezTo>
                    <a:pt x="396" y="264"/>
                    <a:pt x="394" y="264"/>
                    <a:pt x="395" y="262"/>
                  </a:cubicBezTo>
                  <a:cubicBezTo>
                    <a:pt x="399" y="264"/>
                    <a:pt x="402" y="262"/>
                    <a:pt x="405" y="261"/>
                  </a:cubicBezTo>
                  <a:cubicBezTo>
                    <a:pt x="416" y="258"/>
                    <a:pt x="427" y="254"/>
                    <a:pt x="437" y="249"/>
                  </a:cubicBezTo>
                  <a:cubicBezTo>
                    <a:pt x="438" y="245"/>
                    <a:pt x="435" y="246"/>
                    <a:pt x="435" y="244"/>
                  </a:cubicBezTo>
                  <a:cubicBezTo>
                    <a:pt x="436" y="243"/>
                    <a:pt x="435" y="245"/>
                    <a:pt x="437" y="244"/>
                  </a:cubicBezTo>
                  <a:cubicBezTo>
                    <a:pt x="435" y="242"/>
                    <a:pt x="437" y="240"/>
                    <a:pt x="437" y="236"/>
                  </a:cubicBezTo>
                  <a:cubicBezTo>
                    <a:pt x="435" y="236"/>
                    <a:pt x="436" y="239"/>
                    <a:pt x="433" y="238"/>
                  </a:cubicBezTo>
                  <a:cubicBezTo>
                    <a:pt x="433" y="227"/>
                    <a:pt x="435" y="216"/>
                    <a:pt x="436" y="204"/>
                  </a:cubicBezTo>
                  <a:close/>
                  <a:moveTo>
                    <a:pt x="461" y="218"/>
                  </a:moveTo>
                  <a:cubicBezTo>
                    <a:pt x="458" y="220"/>
                    <a:pt x="456" y="224"/>
                    <a:pt x="452" y="225"/>
                  </a:cubicBezTo>
                  <a:cubicBezTo>
                    <a:pt x="451" y="233"/>
                    <a:pt x="450" y="239"/>
                    <a:pt x="451" y="245"/>
                  </a:cubicBezTo>
                  <a:cubicBezTo>
                    <a:pt x="459" y="236"/>
                    <a:pt x="468" y="229"/>
                    <a:pt x="477" y="221"/>
                  </a:cubicBezTo>
                  <a:cubicBezTo>
                    <a:pt x="476" y="215"/>
                    <a:pt x="478" y="211"/>
                    <a:pt x="476" y="206"/>
                  </a:cubicBezTo>
                  <a:cubicBezTo>
                    <a:pt x="471" y="210"/>
                    <a:pt x="465" y="213"/>
                    <a:pt x="461" y="218"/>
                  </a:cubicBezTo>
                  <a:close/>
                  <a:moveTo>
                    <a:pt x="280" y="385"/>
                  </a:moveTo>
                  <a:cubicBezTo>
                    <a:pt x="278" y="387"/>
                    <a:pt x="269" y="388"/>
                    <a:pt x="266" y="388"/>
                  </a:cubicBezTo>
                  <a:cubicBezTo>
                    <a:pt x="266" y="388"/>
                    <a:pt x="266" y="388"/>
                    <a:pt x="266" y="388"/>
                  </a:cubicBezTo>
                  <a:cubicBezTo>
                    <a:pt x="263" y="387"/>
                    <a:pt x="260" y="389"/>
                    <a:pt x="260" y="386"/>
                  </a:cubicBezTo>
                  <a:cubicBezTo>
                    <a:pt x="262" y="384"/>
                    <a:pt x="261" y="383"/>
                    <a:pt x="263" y="382"/>
                  </a:cubicBezTo>
                  <a:cubicBezTo>
                    <a:pt x="271" y="380"/>
                    <a:pt x="275" y="374"/>
                    <a:pt x="282" y="370"/>
                  </a:cubicBezTo>
                  <a:cubicBezTo>
                    <a:pt x="279" y="371"/>
                    <a:pt x="272" y="373"/>
                    <a:pt x="272" y="368"/>
                  </a:cubicBezTo>
                  <a:cubicBezTo>
                    <a:pt x="275" y="367"/>
                    <a:pt x="278" y="368"/>
                    <a:pt x="281" y="366"/>
                  </a:cubicBezTo>
                  <a:cubicBezTo>
                    <a:pt x="281" y="367"/>
                    <a:pt x="280" y="367"/>
                    <a:pt x="280" y="367"/>
                  </a:cubicBezTo>
                  <a:cubicBezTo>
                    <a:pt x="282" y="368"/>
                    <a:pt x="284" y="366"/>
                    <a:pt x="286" y="367"/>
                  </a:cubicBezTo>
                  <a:cubicBezTo>
                    <a:pt x="287" y="365"/>
                    <a:pt x="289" y="364"/>
                    <a:pt x="292" y="364"/>
                  </a:cubicBezTo>
                  <a:cubicBezTo>
                    <a:pt x="292" y="363"/>
                    <a:pt x="293" y="362"/>
                    <a:pt x="294" y="362"/>
                  </a:cubicBezTo>
                  <a:cubicBezTo>
                    <a:pt x="298" y="361"/>
                    <a:pt x="301" y="352"/>
                    <a:pt x="305" y="355"/>
                  </a:cubicBezTo>
                  <a:cubicBezTo>
                    <a:pt x="304" y="358"/>
                    <a:pt x="301" y="360"/>
                    <a:pt x="301" y="363"/>
                  </a:cubicBezTo>
                  <a:cubicBezTo>
                    <a:pt x="303" y="362"/>
                    <a:pt x="304" y="363"/>
                    <a:pt x="305" y="365"/>
                  </a:cubicBezTo>
                  <a:cubicBezTo>
                    <a:pt x="309" y="363"/>
                    <a:pt x="307" y="359"/>
                    <a:pt x="307" y="357"/>
                  </a:cubicBezTo>
                  <a:cubicBezTo>
                    <a:pt x="307" y="350"/>
                    <a:pt x="308" y="338"/>
                    <a:pt x="308" y="331"/>
                  </a:cubicBezTo>
                  <a:cubicBezTo>
                    <a:pt x="308" y="324"/>
                    <a:pt x="307" y="318"/>
                    <a:pt x="309" y="314"/>
                  </a:cubicBezTo>
                  <a:cubicBezTo>
                    <a:pt x="308" y="313"/>
                    <a:pt x="308" y="312"/>
                    <a:pt x="307" y="311"/>
                  </a:cubicBezTo>
                  <a:cubicBezTo>
                    <a:pt x="308" y="306"/>
                    <a:pt x="307" y="298"/>
                    <a:pt x="308" y="289"/>
                  </a:cubicBezTo>
                  <a:cubicBezTo>
                    <a:pt x="300" y="288"/>
                    <a:pt x="312" y="283"/>
                    <a:pt x="308" y="277"/>
                  </a:cubicBezTo>
                  <a:cubicBezTo>
                    <a:pt x="309" y="276"/>
                    <a:pt x="309" y="274"/>
                    <a:pt x="311" y="275"/>
                  </a:cubicBezTo>
                  <a:cubicBezTo>
                    <a:pt x="311" y="271"/>
                    <a:pt x="313" y="266"/>
                    <a:pt x="311" y="264"/>
                  </a:cubicBezTo>
                  <a:cubicBezTo>
                    <a:pt x="310" y="265"/>
                    <a:pt x="308" y="265"/>
                    <a:pt x="308" y="267"/>
                  </a:cubicBezTo>
                  <a:cubicBezTo>
                    <a:pt x="308" y="268"/>
                    <a:pt x="310" y="267"/>
                    <a:pt x="310" y="268"/>
                  </a:cubicBezTo>
                  <a:cubicBezTo>
                    <a:pt x="309" y="270"/>
                    <a:pt x="306" y="271"/>
                    <a:pt x="305" y="269"/>
                  </a:cubicBezTo>
                  <a:cubicBezTo>
                    <a:pt x="307" y="265"/>
                    <a:pt x="312" y="263"/>
                    <a:pt x="312" y="257"/>
                  </a:cubicBezTo>
                  <a:cubicBezTo>
                    <a:pt x="310" y="254"/>
                    <a:pt x="312" y="249"/>
                    <a:pt x="308" y="246"/>
                  </a:cubicBezTo>
                  <a:cubicBezTo>
                    <a:pt x="308" y="245"/>
                    <a:pt x="310" y="246"/>
                    <a:pt x="310" y="244"/>
                  </a:cubicBezTo>
                  <a:cubicBezTo>
                    <a:pt x="307" y="231"/>
                    <a:pt x="310" y="221"/>
                    <a:pt x="308" y="208"/>
                  </a:cubicBezTo>
                  <a:cubicBezTo>
                    <a:pt x="304" y="213"/>
                    <a:pt x="297" y="217"/>
                    <a:pt x="292" y="218"/>
                  </a:cubicBezTo>
                  <a:cubicBezTo>
                    <a:pt x="290" y="222"/>
                    <a:pt x="284" y="222"/>
                    <a:pt x="281" y="225"/>
                  </a:cubicBezTo>
                  <a:cubicBezTo>
                    <a:pt x="279" y="225"/>
                    <a:pt x="279" y="225"/>
                    <a:pt x="277" y="226"/>
                  </a:cubicBezTo>
                  <a:cubicBezTo>
                    <a:pt x="270" y="227"/>
                    <a:pt x="260" y="230"/>
                    <a:pt x="253" y="229"/>
                  </a:cubicBezTo>
                  <a:cubicBezTo>
                    <a:pt x="252" y="233"/>
                    <a:pt x="252" y="235"/>
                    <a:pt x="254" y="238"/>
                  </a:cubicBezTo>
                  <a:cubicBezTo>
                    <a:pt x="251" y="243"/>
                    <a:pt x="254" y="251"/>
                    <a:pt x="252" y="256"/>
                  </a:cubicBezTo>
                  <a:cubicBezTo>
                    <a:pt x="252" y="284"/>
                    <a:pt x="250" y="315"/>
                    <a:pt x="252" y="343"/>
                  </a:cubicBezTo>
                  <a:cubicBezTo>
                    <a:pt x="252" y="354"/>
                    <a:pt x="254" y="362"/>
                    <a:pt x="254" y="372"/>
                  </a:cubicBezTo>
                  <a:cubicBezTo>
                    <a:pt x="253" y="376"/>
                    <a:pt x="254" y="385"/>
                    <a:pt x="255" y="389"/>
                  </a:cubicBezTo>
                  <a:cubicBezTo>
                    <a:pt x="255" y="390"/>
                    <a:pt x="254" y="391"/>
                    <a:pt x="254" y="392"/>
                  </a:cubicBezTo>
                  <a:cubicBezTo>
                    <a:pt x="255" y="410"/>
                    <a:pt x="257" y="425"/>
                    <a:pt x="257" y="448"/>
                  </a:cubicBezTo>
                  <a:cubicBezTo>
                    <a:pt x="262" y="449"/>
                    <a:pt x="266" y="446"/>
                    <a:pt x="270" y="447"/>
                  </a:cubicBezTo>
                  <a:cubicBezTo>
                    <a:pt x="272" y="447"/>
                    <a:pt x="273" y="448"/>
                    <a:pt x="275" y="449"/>
                  </a:cubicBezTo>
                  <a:cubicBezTo>
                    <a:pt x="280" y="449"/>
                    <a:pt x="285" y="446"/>
                    <a:pt x="289" y="444"/>
                  </a:cubicBezTo>
                  <a:cubicBezTo>
                    <a:pt x="295" y="441"/>
                    <a:pt x="299" y="436"/>
                    <a:pt x="304" y="434"/>
                  </a:cubicBezTo>
                  <a:cubicBezTo>
                    <a:pt x="307" y="424"/>
                    <a:pt x="303" y="411"/>
                    <a:pt x="309" y="404"/>
                  </a:cubicBezTo>
                  <a:cubicBezTo>
                    <a:pt x="309" y="404"/>
                    <a:pt x="308" y="404"/>
                    <a:pt x="308" y="403"/>
                  </a:cubicBezTo>
                  <a:cubicBezTo>
                    <a:pt x="308" y="391"/>
                    <a:pt x="307" y="381"/>
                    <a:pt x="307" y="369"/>
                  </a:cubicBezTo>
                  <a:cubicBezTo>
                    <a:pt x="298" y="374"/>
                    <a:pt x="292" y="382"/>
                    <a:pt x="280" y="385"/>
                  </a:cubicBezTo>
                  <a:close/>
                  <a:moveTo>
                    <a:pt x="443" y="214"/>
                  </a:moveTo>
                  <a:cubicBezTo>
                    <a:pt x="445" y="213"/>
                    <a:pt x="444" y="210"/>
                    <a:pt x="443" y="208"/>
                  </a:cubicBezTo>
                  <a:cubicBezTo>
                    <a:pt x="444" y="210"/>
                    <a:pt x="442" y="213"/>
                    <a:pt x="443" y="214"/>
                  </a:cubicBezTo>
                  <a:close/>
                  <a:moveTo>
                    <a:pt x="448" y="228"/>
                  </a:moveTo>
                  <a:cubicBezTo>
                    <a:pt x="452" y="224"/>
                    <a:pt x="450" y="215"/>
                    <a:pt x="449" y="210"/>
                  </a:cubicBezTo>
                  <a:cubicBezTo>
                    <a:pt x="447" y="216"/>
                    <a:pt x="448" y="221"/>
                    <a:pt x="448" y="228"/>
                  </a:cubicBezTo>
                  <a:close/>
                  <a:moveTo>
                    <a:pt x="437" y="222"/>
                  </a:moveTo>
                  <a:cubicBezTo>
                    <a:pt x="437" y="222"/>
                    <a:pt x="438" y="222"/>
                    <a:pt x="439" y="222"/>
                  </a:cubicBezTo>
                  <a:cubicBezTo>
                    <a:pt x="439" y="219"/>
                    <a:pt x="439" y="217"/>
                    <a:pt x="439" y="215"/>
                  </a:cubicBezTo>
                  <a:cubicBezTo>
                    <a:pt x="437" y="216"/>
                    <a:pt x="439" y="221"/>
                    <a:pt x="437" y="222"/>
                  </a:cubicBezTo>
                  <a:close/>
                  <a:moveTo>
                    <a:pt x="508" y="225"/>
                  </a:moveTo>
                  <a:cubicBezTo>
                    <a:pt x="507" y="226"/>
                    <a:pt x="508" y="226"/>
                    <a:pt x="508" y="227"/>
                  </a:cubicBezTo>
                  <a:cubicBezTo>
                    <a:pt x="504" y="233"/>
                    <a:pt x="504" y="240"/>
                    <a:pt x="501" y="244"/>
                  </a:cubicBezTo>
                  <a:cubicBezTo>
                    <a:pt x="501" y="245"/>
                    <a:pt x="502" y="245"/>
                    <a:pt x="502" y="246"/>
                  </a:cubicBezTo>
                  <a:cubicBezTo>
                    <a:pt x="499" y="250"/>
                    <a:pt x="498" y="257"/>
                    <a:pt x="497" y="263"/>
                  </a:cubicBezTo>
                  <a:cubicBezTo>
                    <a:pt x="496" y="265"/>
                    <a:pt x="494" y="268"/>
                    <a:pt x="495" y="270"/>
                  </a:cubicBezTo>
                  <a:cubicBezTo>
                    <a:pt x="498" y="267"/>
                    <a:pt x="500" y="263"/>
                    <a:pt x="502" y="260"/>
                  </a:cubicBezTo>
                  <a:cubicBezTo>
                    <a:pt x="502" y="259"/>
                    <a:pt x="503" y="261"/>
                    <a:pt x="504" y="259"/>
                  </a:cubicBezTo>
                  <a:cubicBezTo>
                    <a:pt x="504" y="257"/>
                    <a:pt x="503" y="260"/>
                    <a:pt x="502" y="258"/>
                  </a:cubicBezTo>
                  <a:cubicBezTo>
                    <a:pt x="502" y="256"/>
                    <a:pt x="504" y="257"/>
                    <a:pt x="504" y="256"/>
                  </a:cubicBezTo>
                  <a:cubicBezTo>
                    <a:pt x="505" y="249"/>
                    <a:pt x="510" y="243"/>
                    <a:pt x="511" y="236"/>
                  </a:cubicBezTo>
                  <a:cubicBezTo>
                    <a:pt x="512" y="229"/>
                    <a:pt x="511" y="223"/>
                    <a:pt x="512" y="215"/>
                  </a:cubicBezTo>
                  <a:cubicBezTo>
                    <a:pt x="512" y="215"/>
                    <a:pt x="512" y="215"/>
                    <a:pt x="511" y="215"/>
                  </a:cubicBezTo>
                  <a:cubicBezTo>
                    <a:pt x="510" y="218"/>
                    <a:pt x="510" y="223"/>
                    <a:pt x="508" y="225"/>
                  </a:cubicBezTo>
                  <a:close/>
                  <a:moveTo>
                    <a:pt x="318" y="217"/>
                  </a:moveTo>
                  <a:cubicBezTo>
                    <a:pt x="317" y="222"/>
                    <a:pt x="318" y="227"/>
                    <a:pt x="318" y="233"/>
                  </a:cubicBezTo>
                  <a:cubicBezTo>
                    <a:pt x="318" y="235"/>
                    <a:pt x="317" y="238"/>
                    <a:pt x="319" y="239"/>
                  </a:cubicBezTo>
                  <a:cubicBezTo>
                    <a:pt x="319" y="232"/>
                    <a:pt x="320" y="222"/>
                    <a:pt x="319" y="215"/>
                  </a:cubicBezTo>
                  <a:cubicBezTo>
                    <a:pt x="319" y="216"/>
                    <a:pt x="318" y="216"/>
                    <a:pt x="318" y="217"/>
                  </a:cubicBezTo>
                  <a:close/>
                  <a:moveTo>
                    <a:pt x="444" y="223"/>
                  </a:moveTo>
                  <a:cubicBezTo>
                    <a:pt x="444" y="220"/>
                    <a:pt x="445" y="217"/>
                    <a:pt x="443" y="216"/>
                  </a:cubicBezTo>
                  <a:cubicBezTo>
                    <a:pt x="443" y="217"/>
                    <a:pt x="442" y="221"/>
                    <a:pt x="444" y="223"/>
                  </a:cubicBezTo>
                  <a:close/>
                  <a:moveTo>
                    <a:pt x="371" y="229"/>
                  </a:moveTo>
                  <a:cubicBezTo>
                    <a:pt x="373" y="226"/>
                    <a:pt x="371" y="220"/>
                    <a:pt x="373" y="217"/>
                  </a:cubicBezTo>
                  <a:cubicBezTo>
                    <a:pt x="372" y="217"/>
                    <a:pt x="372" y="216"/>
                    <a:pt x="372" y="216"/>
                  </a:cubicBezTo>
                  <a:cubicBezTo>
                    <a:pt x="370" y="220"/>
                    <a:pt x="371" y="225"/>
                    <a:pt x="371" y="229"/>
                  </a:cubicBezTo>
                  <a:close/>
                  <a:moveTo>
                    <a:pt x="236" y="219"/>
                  </a:moveTo>
                  <a:cubicBezTo>
                    <a:pt x="232" y="218"/>
                    <a:pt x="228" y="221"/>
                    <a:pt x="225" y="222"/>
                  </a:cubicBezTo>
                  <a:cubicBezTo>
                    <a:pt x="220" y="224"/>
                    <a:pt x="214" y="225"/>
                    <a:pt x="210" y="227"/>
                  </a:cubicBezTo>
                  <a:cubicBezTo>
                    <a:pt x="208" y="228"/>
                    <a:pt x="208" y="229"/>
                    <a:pt x="206" y="230"/>
                  </a:cubicBezTo>
                  <a:cubicBezTo>
                    <a:pt x="202" y="232"/>
                    <a:pt x="198" y="233"/>
                    <a:pt x="194" y="235"/>
                  </a:cubicBezTo>
                  <a:cubicBezTo>
                    <a:pt x="194" y="238"/>
                    <a:pt x="194" y="241"/>
                    <a:pt x="195" y="244"/>
                  </a:cubicBezTo>
                  <a:cubicBezTo>
                    <a:pt x="198" y="243"/>
                    <a:pt x="200" y="243"/>
                    <a:pt x="203" y="241"/>
                  </a:cubicBezTo>
                  <a:cubicBezTo>
                    <a:pt x="202" y="238"/>
                    <a:pt x="203" y="236"/>
                    <a:pt x="203" y="233"/>
                  </a:cubicBezTo>
                  <a:cubicBezTo>
                    <a:pt x="203" y="233"/>
                    <a:pt x="204" y="233"/>
                    <a:pt x="204" y="232"/>
                  </a:cubicBezTo>
                  <a:cubicBezTo>
                    <a:pt x="205" y="235"/>
                    <a:pt x="204" y="239"/>
                    <a:pt x="205" y="241"/>
                  </a:cubicBezTo>
                  <a:cubicBezTo>
                    <a:pt x="207" y="241"/>
                    <a:pt x="209" y="240"/>
                    <a:pt x="210" y="239"/>
                  </a:cubicBezTo>
                  <a:cubicBezTo>
                    <a:pt x="211" y="236"/>
                    <a:pt x="211" y="232"/>
                    <a:pt x="215" y="232"/>
                  </a:cubicBezTo>
                  <a:cubicBezTo>
                    <a:pt x="217" y="234"/>
                    <a:pt x="217" y="235"/>
                    <a:pt x="218" y="238"/>
                  </a:cubicBezTo>
                  <a:cubicBezTo>
                    <a:pt x="222" y="236"/>
                    <a:pt x="221" y="229"/>
                    <a:pt x="224" y="225"/>
                  </a:cubicBezTo>
                  <a:cubicBezTo>
                    <a:pt x="224" y="224"/>
                    <a:pt x="225" y="225"/>
                    <a:pt x="226" y="225"/>
                  </a:cubicBezTo>
                  <a:cubicBezTo>
                    <a:pt x="227" y="228"/>
                    <a:pt x="227" y="231"/>
                    <a:pt x="228" y="234"/>
                  </a:cubicBezTo>
                  <a:cubicBezTo>
                    <a:pt x="231" y="233"/>
                    <a:pt x="236" y="237"/>
                    <a:pt x="236" y="232"/>
                  </a:cubicBezTo>
                  <a:cubicBezTo>
                    <a:pt x="236" y="233"/>
                    <a:pt x="234" y="234"/>
                    <a:pt x="234" y="233"/>
                  </a:cubicBezTo>
                  <a:cubicBezTo>
                    <a:pt x="235" y="228"/>
                    <a:pt x="235" y="226"/>
                    <a:pt x="236" y="219"/>
                  </a:cubicBezTo>
                  <a:close/>
                  <a:moveTo>
                    <a:pt x="320" y="256"/>
                  </a:moveTo>
                  <a:cubicBezTo>
                    <a:pt x="321" y="263"/>
                    <a:pt x="320" y="266"/>
                    <a:pt x="321" y="271"/>
                  </a:cubicBezTo>
                  <a:cubicBezTo>
                    <a:pt x="338" y="259"/>
                    <a:pt x="352" y="246"/>
                    <a:pt x="368" y="234"/>
                  </a:cubicBezTo>
                  <a:cubicBezTo>
                    <a:pt x="368" y="229"/>
                    <a:pt x="369" y="223"/>
                    <a:pt x="368" y="219"/>
                  </a:cubicBezTo>
                  <a:cubicBezTo>
                    <a:pt x="352" y="232"/>
                    <a:pt x="335" y="243"/>
                    <a:pt x="320" y="256"/>
                  </a:cubicBezTo>
                  <a:close/>
                  <a:moveTo>
                    <a:pt x="83" y="221"/>
                  </a:moveTo>
                  <a:cubicBezTo>
                    <a:pt x="83" y="220"/>
                    <a:pt x="80" y="219"/>
                    <a:pt x="81" y="220"/>
                  </a:cubicBezTo>
                  <a:cubicBezTo>
                    <a:pt x="81" y="220"/>
                    <a:pt x="81" y="222"/>
                    <a:pt x="83" y="221"/>
                  </a:cubicBezTo>
                  <a:close/>
                  <a:moveTo>
                    <a:pt x="79" y="238"/>
                  </a:moveTo>
                  <a:cubicBezTo>
                    <a:pt x="79" y="235"/>
                    <a:pt x="78" y="234"/>
                    <a:pt x="78" y="232"/>
                  </a:cubicBezTo>
                  <a:cubicBezTo>
                    <a:pt x="76" y="229"/>
                    <a:pt x="73" y="223"/>
                    <a:pt x="70" y="223"/>
                  </a:cubicBezTo>
                  <a:cubicBezTo>
                    <a:pt x="75" y="229"/>
                    <a:pt x="76" y="236"/>
                    <a:pt x="74" y="245"/>
                  </a:cubicBezTo>
                  <a:cubicBezTo>
                    <a:pt x="73" y="246"/>
                    <a:pt x="71" y="248"/>
                    <a:pt x="72" y="249"/>
                  </a:cubicBezTo>
                  <a:cubicBezTo>
                    <a:pt x="75" y="246"/>
                    <a:pt x="76" y="241"/>
                    <a:pt x="79" y="238"/>
                  </a:cubicBezTo>
                  <a:close/>
                  <a:moveTo>
                    <a:pt x="455" y="332"/>
                  </a:moveTo>
                  <a:cubicBezTo>
                    <a:pt x="456" y="330"/>
                    <a:pt x="458" y="329"/>
                    <a:pt x="458" y="328"/>
                  </a:cubicBezTo>
                  <a:cubicBezTo>
                    <a:pt x="463" y="323"/>
                    <a:pt x="469" y="312"/>
                    <a:pt x="474" y="310"/>
                  </a:cubicBezTo>
                  <a:cubicBezTo>
                    <a:pt x="474" y="303"/>
                    <a:pt x="477" y="290"/>
                    <a:pt x="476" y="282"/>
                  </a:cubicBezTo>
                  <a:cubicBezTo>
                    <a:pt x="478" y="277"/>
                    <a:pt x="478" y="269"/>
                    <a:pt x="478" y="262"/>
                  </a:cubicBezTo>
                  <a:cubicBezTo>
                    <a:pt x="474" y="263"/>
                    <a:pt x="472" y="268"/>
                    <a:pt x="469" y="268"/>
                  </a:cubicBezTo>
                  <a:cubicBezTo>
                    <a:pt x="472" y="266"/>
                    <a:pt x="475" y="262"/>
                    <a:pt x="478" y="260"/>
                  </a:cubicBezTo>
                  <a:cubicBezTo>
                    <a:pt x="477" y="248"/>
                    <a:pt x="477" y="236"/>
                    <a:pt x="477" y="224"/>
                  </a:cubicBezTo>
                  <a:cubicBezTo>
                    <a:pt x="472" y="224"/>
                    <a:pt x="471" y="231"/>
                    <a:pt x="466" y="232"/>
                  </a:cubicBezTo>
                  <a:cubicBezTo>
                    <a:pt x="465" y="235"/>
                    <a:pt x="461" y="236"/>
                    <a:pt x="459" y="239"/>
                  </a:cubicBezTo>
                  <a:cubicBezTo>
                    <a:pt x="456" y="241"/>
                    <a:pt x="450" y="247"/>
                    <a:pt x="449" y="250"/>
                  </a:cubicBezTo>
                  <a:cubicBezTo>
                    <a:pt x="448" y="254"/>
                    <a:pt x="449" y="264"/>
                    <a:pt x="449" y="268"/>
                  </a:cubicBezTo>
                  <a:cubicBezTo>
                    <a:pt x="448" y="275"/>
                    <a:pt x="448" y="279"/>
                    <a:pt x="449" y="286"/>
                  </a:cubicBezTo>
                  <a:cubicBezTo>
                    <a:pt x="449" y="288"/>
                    <a:pt x="448" y="288"/>
                    <a:pt x="448" y="290"/>
                  </a:cubicBezTo>
                  <a:cubicBezTo>
                    <a:pt x="455" y="284"/>
                    <a:pt x="461" y="275"/>
                    <a:pt x="469" y="270"/>
                  </a:cubicBezTo>
                  <a:cubicBezTo>
                    <a:pt x="462" y="278"/>
                    <a:pt x="457" y="284"/>
                    <a:pt x="449" y="292"/>
                  </a:cubicBezTo>
                  <a:cubicBezTo>
                    <a:pt x="448" y="303"/>
                    <a:pt x="448" y="311"/>
                    <a:pt x="447" y="320"/>
                  </a:cubicBezTo>
                  <a:cubicBezTo>
                    <a:pt x="447" y="326"/>
                    <a:pt x="447" y="331"/>
                    <a:pt x="447" y="336"/>
                  </a:cubicBezTo>
                  <a:cubicBezTo>
                    <a:pt x="447" y="336"/>
                    <a:pt x="446" y="336"/>
                    <a:pt x="446" y="336"/>
                  </a:cubicBezTo>
                  <a:cubicBezTo>
                    <a:pt x="447" y="339"/>
                    <a:pt x="446" y="340"/>
                    <a:pt x="447" y="343"/>
                  </a:cubicBezTo>
                  <a:cubicBezTo>
                    <a:pt x="450" y="340"/>
                    <a:pt x="452" y="335"/>
                    <a:pt x="455" y="332"/>
                  </a:cubicBezTo>
                  <a:close/>
                  <a:moveTo>
                    <a:pt x="241" y="230"/>
                  </a:moveTo>
                  <a:cubicBezTo>
                    <a:pt x="240" y="229"/>
                    <a:pt x="241" y="226"/>
                    <a:pt x="240" y="226"/>
                  </a:cubicBezTo>
                  <a:cubicBezTo>
                    <a:pt x="240" y="227"/>
                    <a:pt x="239" y="229"/>
                    <a:pt x="241" y="230"/>
                  </a:cubicBezTo>
                  <a:close/>
                  <a:moveTo>
                    <a:pt x="375" y="231"/>
                  </a:moveTo>
                  <a:cubicBezTo>
                    <a:pt x="374" y="229"/>
                    <a:pt x="376" y="226"/>
                    <a:pt x="374" y="226"/>
                  </a:cubicBezTo>
                  <a:cubicBezTo>
                    <a:pt x="375" y="227"/>
                    <a:pt x="373" y="231"/>
                    <a:pt x="375" y="231"/>
                  </a:cubicBezTo>
                  <a:close/>
                  <a:moveTo>
                    <a:pt x="436" y="233"/>
                  </a:moveTo>
                  <a:cubicBezTo>
                    <a:pt x="438" y="232"/>
                    <a:pt x="437" y="230"/>
                    <a:pt x="437" y="228"/>
                  </a:cubicBezTo>
                  <a:cubicBezTo>
                    <a:pt x="437" y="230"/>
                    <a:pt x="436" y="231"/>
                    <a:pt x="436" y="233"/>
                  </a:cubicBezTo>
                  <a:close/>
                  <a:moveTo>
                    <a:pt x="223" y="236"/>
                  </a:moveTo>
                  <a:cubicBezTo>
                    <a:pt x="224" y="235"/>
                    <a:pt x="225" y="236"/>
                    <a:pt x="226" y="235"/>
                  </a:cubicBezTo>
                  <a:cubicBezTo>
                    <a:pt x="225" y="233"/>
                    <a:pt x="225" y="231"/>
                    <a:pt x="226" y="229"/>
                  </a:cubicBezTo>
                  <a:cubicBezTo>
                    <a:pt x="225" y="229"/>
                    <a:pt x="225" y="228"/>
                    <a:pt x="224" y="228"/>
                  </a:cubicBezTo>
                  <a:cubicBezTo>
                    <a:pt x="223" y="231"/>
                    <a:pt x="221" y="234"/>
                    <a:pt x="223" y="236"/>
                  </a:cubicBezTo>
                  <a:close/>
                  <a:moveTo>
                    <a:pt x="448" y="229"/>
                  </a:moveTo>
                  <a:cubicBezTo>
                    <a:pt x="446" y="234"/>
                    <a:pt x="446" y="242"/>
                    <a:pt x="447" y="249"/>
                  </a:cubicBezTo>
                  <a:cubicBezTo>
                    <a:pt x="449" y="244"/>
                    <a:pt x="448" y="235"/>
                    <a:pt x="450" y="229"/>
                  </a:cubicBezTo>
                  <a:cubicBezTo>
                    <a:pt x="449" y="229"/>
                    <a:pt x="449" y="230"/>
                    <a:pt x="448" y="229"/>
                  </a:cubicBezTo>
                  <a:close/>
                  <a:moveTo>
                    <a:pt x="61" y="232"/>
                  </a:moveTo>
                  <a:cubicBezTo>
                    <a:pt x="63" y="233"/>
                    <a:pt x="62" y="235"/>
                    <a:pt x="64" y="236"/>
                  </a:cubicBezTo>
                  <a:cubicBezTo>
                    <a:pt x="67" y="235"/>
                    <a:pt x="66" y="230"/>
                    <a:pt x="63" y="229"/>
                  </a:cubicBezTo>
                  <a:cubicBezTo>
                    <a:pt x="63" y="231"/>
                    <a:pt x="62" y="231"/>
                    <a:pt x="61" y="232"/>
                  </a:cubicBezTo>
                  <a:close/>
                  <a:moveTo>
                    <a:pt x="249" y="232"/>
                  </a:moveTo>
                  <a:cubicBezTo>
                    <a:pt x="249" y="232"/>
                    <a:pt x="250" y="229"/>
                    <a:pt x="249" y="229"/>
                  </a:cubicBezTo>
                  <a:cubicBezTo>
                    <a:pt x="249" y="230"/>
                    <a:pt x="248" y="232"/>
                    <a:pt x="249" y="232"/>
                  </a:cubicBezTo>
                  <a:close/>
                  <a:moveTo>
                    <a:pt x="374" y="242"/>
                  </a:moveTo>
                  <a:cubicBezTo>
                    <a:pt x="374" y="238"/>
                    <a:pt x="375" y="236"/>
                    <a:pt x="374" y="231"/>
                  </a:cubicBezTo>
                  <a:cubicBezTo>
                    <a:pt x="373" y="234"/>
                    <a:pt x="372" y="240"/>
                    <a:pt x="374" y="242"/>
                  </a:cubicBezTo>
                  <a:close/>
                  <a:moveTo>
                    <a:pt x="212" y="235"/>
                  </a:moveTo>
                  <a:cubicBezTo>
                    <a:pt x="214" y="237"/>
                    <a:pt x="211" y="238"/>
                    <a:pt x="212" y="239"/>
                  </a:cubicBezTo>
                  <a:cubicBezTo>
                    <a:pt x="212" y="239"/>
                    <a:pt x="215" y="239"/>
                    <a:pt x="216" y="238"/>
                  </a:cubicBezTo>
                  <a:cubicBezTo>
                    <a:pt x="216" y="237"/>
                    <a:pt x="215" y="235"/>
                    <a:pt x="214" y="234"/>
                  </a:cubicBezTo>
                  <a:cubicBezTo>
                    <a:pt x="213" y="234"/>
                    <a:pt x="213" y="235"/>
                    <a:pt x="212" y="235"/>
                  </a:cubicBezTo>
                  <a:close/>
                  <a:moveTo>
                    <a:pt x="359" y="242"/>
                  </a:moveTo>
                  <a:cubicBezTo>
                    <a:pt x="358" y="242"/>
                    <a:pt x="360" y="244"/>
                    <a:pt x="359" y="244"/>
                  </a:cubicBezTo>
                  <a:cubicBezTo>
                    <a:pt x="355" y="246"/>
                    <a:pt x="352" y="250"/>
                    <a:pt x="347" y="252"/>
                  </a:cubicBezTo>
                  <a:cubicBezTo>
                    <a:pt x="340" y="259"/>
                    <a:pt x="330" y="267"/>
                    <a:pt x="321" y="273"/>
                  </a:cubicBezTo>
                  <a:cubicBezTo>
                    <a:pt x="321" y="279"/>
                    <a:pt x="321" y="288"/>
                    <a:pt x="321" y="296"/>
                  </a:cubicBezTo>
                  <a:cubicBezTo>
                    <a:pt x="323" y="295"/>
                    <a:pt x="324" y="293"/>
                    <a:pt x="326" y="291"/>
                  </a:cubicBezTo>
                  <a:cubicBezTo>
                    <a:pt x="330" y="287"/>
                    <a:pt x="334" y="284"/>
                    <a:pt x="339" y="281"/>
                  </a:cubicBezTo>
                  <a:cubicBezTo>
                    <a:pt x="348" y="272"/>
                    <a:pt x="359" y="265"/>
                    <a:pt x="370" y="257"/>
                  </a:cubicBezTo>
                  <a:cubicBezTo>
                    <a:pt x="369" y="250"/>
                    <a:pt x="370" y="241"/>
                    <a:pt x="368" y="236"/>
                  </a:cubicBezTo>
                  <a:cubicBezTo>
                    <a:pt x="366" y="237"/>
                    <a:pt x="363" y="239"/>
                    <a:pt x="359" y="242"/>
                  </a:cubicBezTo>
                  <a:close/>
                  <a:moveTo>
                    <a:pt x="481" y="236"/>
                  </a:moveTo>
                  <a:cubicBezTo>
                    <a:pt x="481" y="237"/>
                    <a:pt x="480" y="237"/>
                    <a:pt x="479" y="237"/>
                  </a:cubicBezTo>
                  <a:cubicBezTo>
                    <a:pt x="479" y="241"/>
                    <a:pt x="479" y="246"/>
                    <a:pt x="480" y="251"/>
                  </a:cubicBezTo>
                  <a:cubicBezTo>
                    <a:pt x="480" y="247"/>
                    <a:pt x="482" y="239"/>
                    <a:pt x="481" y="236"/>
                  </a:cubicBezTo>
                  <a:close/>
                  <a:moveTo>
                    <a:pt x="182" y="240"/>
                  </a:moveTo>
                  <a:cubicBezTo>
                    <a:pt x="182" y="244"/>
                    <a:pt x="182" y="246"/>
                    <a:pt x="184" y="249"/>
                  </a:cubicBezTo>
                  <a:cubicBezTo>
                    <a:pt x="188" y="248"/>
                    <a:pt x="190" y="239"/>
                    <a:pt x="189" y="236"/>
                  </a:cubicBezTo>
                  <a:cubicBezTo>
                    <a:pt x="187" y="238"/>
                    <a:pt x="184" y="239"/>
                    <a:pt x="182" y="240"/>
                  </a:cubicBezTo>
                  <a:close/>
                  <a:moveTo>
                    <a:pt x="191" y="241"/>
                  </a:moveTo>
                  <a:cubicBezTo>
                    <a:pt x="190" y="242"/>
                    <a:pt x="190" y="244"/>
                    <a:pt x="190" y="246"/>
                  </a:cubicBezTo>
                  <a:cubicBezTo>
                    <a:pt x="191" y="246"/>
                    <a:pt x="192" y="245"/>
                    <a:pt x="193" y="245"/>
                  </a:cubicBezTo>
                  <a:cubicBezTo>
                    <a:pt x="192" y="243"/>
                    <a:pt x="191" y="240"/>
                    <a:pt x="192" y="237"/>
                  </a:cubicBezTo>
                  <a:cubicBezTo>
                    <a:pt x="190" y="237"/>
                    <a:pt x="190" y="241"/>
                    <a:pt x="191" y="241"/>
                  </a:cubicBezTo>
                  <a:close/>
                  <a:moveTo>
                    <a:pt x="229" y="239"/>
                  </a:moveTo>
                  <a:cubicBezTo>
                    <a:pt x="231" y="240"/>
                    <a:pt x="233" y="239"/>
                    <a:pt x="234" y="238"/>
                  </a:cubicBezTo>
                  <a:cubicBezTo>
                    <a:pt x="232" y="238"/>
                    <a:pt x="230" y="238"/>
                    <a:pt x="229" y="239"/>
                  </a:cubicBezTo>
                  <a:close/>
                  <a:moveTo>
                    <a:pt x="221" y="242"/>
                  </a:moveTo>
                  <a:cubicBezTo>
                    <a:pt x="223" y="242"/>
                    <a:pt x="226" y="241"/>
                    <a:pt x="227" y="240"/>
                  </a:cubicBezTo>
                  <a:cubicBezTo>
                    <a:pt x="226" y="240"/>
                    <a:pt x="221" y="240"/>
                    <a:pt x="221" y="242"/>
                  </a:cubicBezTo>
                  <a:close/>
                  <a:moveTo>
                    <a:pt x="317" y="256"/>
                  </a:moveTo>
                  <a:cubicBezTo>
                    <a:pt x="320" y="253"/>
                    <a:pt x="319" y="243"/>
                    <a:pt x="318" y="240"/>
                  </a:cubicBezTo>
                  <a:cubicBezTo>
                    <a:pt x="318" y="245"/>
                    <a:pt x="318" y="250"/>
                    <a:pt x="317" y="256"/>
                  </a:cubicBezTo>
                  <a:close/>
                  <a:moveTo>
                    <a:pt x="181" y="245"/>
                  </a:moveTo>
                  <a:cubicBezTo>
                    <a:pt x="179" y="242"/>
                    <a:pt x="181" y="251"/>
                    <a:pt x="178" y="249"/>
                  </a:cubicBezTo>
                  <a:cubicBezTo>
                    <a:pt x="178" y="246"/>
                    <a:pt x="179" y="244"/>
                    <a:pt x="179" y="241"/>
                  </a:cubicBezTo>
                  <a:cubicBezTo>
                    <a:pt x="177" y="241"/>
                    <a:pt x="175" y="242"/>
                    <a:pt x="174" y="243"/>
                  </a:cubicBezTo>
                  <a:cubicBezTo>
                    <a:pt x="174" y="246"/>
                    <a:pt x="175" y="249"/>
                    <a:pt x="175" y="252"/>
                  </a:cubicBezTo>
                  <a:cubicBezTo>
                    <a:pt x="177" y="251"/>
                    <a:pt x="178" y="250"/>
                    <a:pt x="181" y="249"/>
                  </a:cubicBezTo>
                  <a:cubicBezTo>
                    <a:pt x="181" y="247"/>
                    <a:pt x="180" y="247"/>
                    <a:pt x="181" y="245"/>
                  </a:cubicBezTo>
                  <a:close/>
                  <a:moveTo>
                    <a:pt x="211" y="244"/>
                  </a:moveTo>
                  <a:cubicBezTo>
                    <a:pt x="211" y="244"/>
                    <a:pt x="211" y="245"/>
                    <a:pt x="211" y="246"/>
                  </a:cubicBezTo>
                  <a:cubicBezTo>
                    <a:pt x="214" y="244"/>
                    <a:pt x="216" y="244"/>
                    <a:pt x="219" y="243"/>
                  </a:cubicBezTo>
                  <a:cubicBezTo>
                    <a:pt x="217" y="240"/>
                    <a:pt x="214" y="244"/>
                    <a:pt x="211" y="244"/>
                  </a:cubicBezTo>
                  <a:close/>
                  <a:moveTo>
                    <a:pt x="215" y="247"/>
                  </a:moveTo>
                  <a:cubicBezTo>
                    <a:pt x="216" y="249"/>
                    <a:pt x="217" y="250"/>
                    <a:pt x="217" y="251"/>
                  </a:cubicBezTo>
                  <a:cubicBezTo>
                    <a:pt x="218" y="250"/>
                    <a:pt x="219" y="249"/>
                    <a:pt x="219" y="247"/>
                  </a:cubicBezTo>
                  <a:cubicBezTo>
                    <a:pt x="223" y="249"/>
                    <a:pt x="225" y="246"/>
                    <a:pt x="227" y="244"/>
                  </a:cubicBezTo>
                  <a:cubicBezTo>
                    <a:pt x="223" y="245"/>
                    <a:pt x="219" y="246"/>
                    <a:pt x="215" y="247"/>
                  </a:cubicBezTo>
                  <a:close/>
                  <a:moveTo>
                    <a:pt x="232" y="247"/>
                  </a:moveTo>
                  <a:cubicBezTo>
                    <a:pt x="234" y="247"/>
                    <a:pt x="237" y="245"/>
                    <a:pt x="235" y="244"/>
                  </a:cubicBezTo>
                  <a:cubicBezTo>
                    <a:pt x="234" y="245"/>
                    <a:pt x="232" y="245"/>
                    <a:pt x="232" y="247"/>
                  </a:cubicBezTo>
                  <a:close/>
                  <a:moveTo>
                    <a:pt x="169" y="245"/>
                  </a:moveTo>
                  <a:cubicBezTo>
                    <a:pt x="168" y="248"/>
                    <a:pt x="168" y="250"/>
                    <a:pt x="166" y="252"/>
                  </a:cubicBezTo>
                  <a:cubicBezTo>
                    <a:pt x="167" y="253"/>
                    <a:pt x="167" y="255"/>
                    <a:pt x="164" y="255"/>
                  </a:cubicBezTo>
                  <a:cubicBezTo>
                    <a:pt x="164" y="251"/>
                    <a:pt x="166" y="250"/>
                    <a:pt x="166" y="246"/>
                  </a:cubicBezTo>
                  <a:cubicBezTo>
                    <a:pt x="165" y="246"/>
                    <a:pt x="165" y="247"/>
                    <a:pt x="163" y="247"/>
                  </a:cubicBezTo>
                  <a:cubicBezTo>
                    <a:pt x="164" y="251"/>
                    <a:pt x="162" y="256"/>
                    <a:pt x="163" y="257"/>
                  </a:cubicBezTo>
                  <a:cubicBezTo>
                    <a:pt x="163" y="256"/>
                    <a:pt x="165" y="256"/>
                    <a:pt x="165" y="255"/>
                  </a:cubicBezTo>
                  <a:cubicBezTo>
                    <a:pt x="169" y="257"/>
                    <a:pt x="169" y="253"/>
                    <a:pt x="173" y="252"/>
                  </a:cubicBezTo>
                  <a:cubicBezTo>
                    <a:pt x="172" y="250"/>
                    <a:pt x="172" y="248"/>
                    <a:pt x="172" y="245"/>
                  </a:cubicBezTo>
                  <a:cubicBezTo>
                    <a:pt x="171" y="244"/>
                    <a:pt x="170" y="245"/>
                    <a:pt x="169" y="245"/>
                  </a:cubicBezTo>
                  <a:close/>
                  <a:moveTo>
                    <a:pt x="205" y="246"/>
                  </a:moveTo>
                  <a:cubicBezTo>
                    <a:pt x="206" y="248"/>
                    <a:pt x="209" y="247"/>
                    <a:pt x="209" y="244"/>
                  </a:cubicBezTo>
                  <a:cubicBezTo>
                    <a:pt x="207" y="245"/>
                    <a:pt x="206" y="245"/>
                    <a:pt x="205" y="246"/>
                  </a:cubicBezTo>
                  <a:close/>
                  <a:moveTo>
                    <a:pt x="197" y="249"/>
                  </a:moveTo>
                  <a:cubicBezTo>
                    <a:pt x="199" y="248"/>
                    <a:pt x="203" y="249"/>
                    <a:pt x="204" y="246"/>
                  </a:cubicBezTo>
                  <a:cubicBezTo>
                    <a:pt x="202" y="247"/>
                    <a:pt x="199" y="248"/>
                    <a:pt x="197" y="249"/>
                  </a:cubicBezTo>
                  <a:close/>
                  <a:moveTo>
                    <a:pt x="241" y="252"/>
                  </a:moveTo>
                  <a:cubicBezTo>
                    <a:pt x="242" y="249"/>
                    <a:pt x="241" y="249"/>
                    <a:pt x="239" y="247"/>
                  </a:cubicBezTo>
                  <a:cubicBezTo>
                    <a:pt x="232" y="247"/>
                    <a:pt x="230" y="255"/>
                    <a:pt x="224" y="257"/>
                  </a:cubicBezTo>
                  <a:cubicBezTo>
                    <a:pt x="223" y="263"/>
                    <a:pt x="224" y="270"/>
                    <a:pt x="226" y="277"/>
                  </a:cubicBezTo>
                  <a:cubicBezTo>
                    <a:pt x="228" y="276"/>
                    <a:pt x="229" y="276"/>
                    <a:pt x="230" y="274"/>
                  </a:cubicBezTo>
                  <a:cubicBezTo>
                    <a:pt x="230" y="278"/>
                    <a:pt x="227" y="278"/>
                    <a:pt x="225" y="279"/>
                  </a:cubicBezTo>
                  <a:cubicBezTo>
                    <a:pt x="225" y="281"/>
                    <a:pt x="226" y="281"/>
                    <a:pt x="226" y="283"/>
                  </a:cubicBezTo>
                  <a:cubicBezTo>
                    <a:pt x="225" y="283"/>
                    <a:pt x="225" y="282"/>
                    <a:pt x="225" y="282"/>
                  </a:cubicBezTo>
                  <a:cubicBezTo>
                    <a:pt x="226" y="286"/>
                    <a:pt x="224" y="292"/>
                    <a:pt x="226" y="296"/>
                  </a:cubicBezTo>
                  <a:cubicBezTo>
                    <a:pt x="224" y="296"/>
                    <a:pt x="225" y="297"/>
                    <a:pt x="225" y="297"/>
                  </a:cubicBezTo>
                  <a:cubicBezTo>
                    <a:pt x="225" y="309"/>
                    <a:pt x="224" y="317"/>
                    <a:pt x="226" y="326"/>
                  </a:cubicBezTo>
                  <a:cubicBezTo>
                    <a:pt x="226" y="324"/>
                    <a:pt x="227" y="323"/>
                    <a:pt x="228" y="322"/>
                  </a:cubicBezTo>
                  <a:cubicBezTo>
                    <a:pt x="228" y="318"/>
                    <a:pt x="230" y="308"/>
                    <a:pt x="234" y="307"/>
                  </a:cubicBezTo>
                  <a:cubicBezTo>
                    <a:pt x="231" y="313"/>
                    <a:pt x="230" y="321"/>
                    <a:pt x="227" y="325"/>
                  </a:cubicBezTo>
                  <a:cubicBezTo>
                    <a:pt x="229" y="326"/>
                    <a:pt x="226" y="330"/>
                    <a:pt x="226" y="331"/>
                  </a:cubicBezTo>
                  <a:cubicBezTo>
                    <a:pt x="228" y="331"/>
                    <a:pt x="227" y="330"/>
                    <a:pt x="228" y="331"/>
                  </a:cubicBezTo>
                  <a:cubicBezTo>
                    <a:pt x="228" y="333"/>
                    <a:pt x="227" y="334"/>
                    <a:pt x="225" y="335"/>
                  </a:cubicBezTo>
                  <a:cubicBezTo>
                    <a:pt x="225" y="361"/>
                    <a:pt x="228" y="384"/>
                    <a:pt x="229" y="414"/>
                  </a:cubicBezTo>
                  <a:cubicBezTo>
                    <a:pt x="231" y="413"/>
                    <a:pt x="229" y="407"/>
                    <a:pt x="232" y="407"/>
                  </a:cubicBezTo>
                  <a:cubicBezTo>
                    <a:pt x="233" y="411"/>
                    <a:pt x="236" y="414"/>
                    <a:pt x="236" y="418"/>
                  </a:cubicBezTo>
                  <a:cubicBezTo>
                    <a:pt x="236" y="418"/>
                    <a:pt x="236" y="416"/>
                    <a:pt x="235" y="417"/>
                  </a:cubicBezTo>
                  <a:cubicBezTo>
                    <a:pt x="235" y="422"/>
                    <a:pt x="238" y="428"/>
                    <a:pt x="243" y="429"/>
                  </a:cubicBezTo>
                  <a:cubicBezTo>
                    <a:pt x="244" y="426"/>
                    <a:pt x="243" y="422"/>
                    <a:pt x="244" y="420"/>
                  </a:cubicBezTo>
                  <a:cubicBezTo>
                    <a:pt x="243" y="420"/>
                    <a:pt x="242" y="420"/>
                    <a:pt x="241" y="419"/>
                  </a:cubicBezTo>
                  <a:cubicBezTo>
                    <a:pt x="241" y="412"/>
                    <a:pt x="240" y="406"/>
                    <a:pt x="240" y="400"/>
                  </a:cubicBezTo>
                  <a:cubicBezTo>
                    <a:pt x="240" y="400"/>
                    <a:pt x="238" y="401"/>
                    <a:pt x="237" y="399"/>
                  </a:cubicBezTo>
                  <a:cubicBezTo>
                    <a:pt x="236" y="392"/>
                    <a:pt x="238" y="382"/>
                    <a:pt x="239" y="375"/>
                  </a:cubicBezTo>
                  <a:cubicBezTo>
                    <a:pt x="242" y="358"/>
                    <a:pt x="243" y="339"/>
                    <a:pt x="243" y="323"/>
                  </a:cubicBezTo>
                  <a:cubicBezTo>
                    <a:pt x="243" y="319"/>
                    <a:pt x="243" y="315"/>
                    <a:pt x="243" y="312"/>
                  </a:cubicBezTo>
                  <a:cubicBezTo>
                    <a:pt x="239" y="325"/>
                    <a:pt x="236" y="341"/>
                    <a:pt x="233" y="357"/>
                  </a:cubicBezTo>
                  <a:cubicBezTo>
                    <a:pt x="233" y="358"/>
                    <a:pt x="235" y="355"/>
                    <a:pt x="235" y="357"/>
                  </a:cubicBezTo>
                  <a:cubicBezTo>
                    <a:pt x="235" y="358"/>
                    <a:pt x="234" y="361"/>
                    <a:pt x="233" y="362"/>
                  </a:cubicBezTo>
                  <a:cubicBezTo>
                    <a:pt x="233" y="361"/>
                    <a:pt x="232" y="361"/>
                    <a:pt x="231" y="361"/>
                  </a:cubicBezTo>
                  <a:cubicBezTo>
                    <a:pt x="229" y="359"/>
                    <a:pt x="232" y="357"/>
                    <a:pt x="232" y="354"/>
                  </a:cubicBezTo>
                  <a:cubicBezTo>
                    <a:pt x="233" y="342"/>
                    <a:pt x="237" y="326"/>
                    <a:pt x="240" y="313"/>
                  </a:cubicBezTo>
                  <a:cubicBezTo>
                    <a:pt x="241" y="309"/>
                    <a:pt x="243" y="305"/>
                    <a:pt x="243" y="301"/>
                  </a:cubicBezTo>
                  <a:cubicBezTo>
                    <a:pt x="244" y="294"/>
                    <a:pt x="242" y="288"/>
                    <a:pt x="243" y="280"/>
                  </a:cubicBezTo>
                  <a:cubicBezTo>
                    <a:pt x="240" y="281"/>
                    <a:pt x="241" y="286"/>
                    <a:pt x="239" y="288"/>
                  </a:cubicBezTo>
                  <a:cubicBezTo>
                    <a:pt x="238" y="294"/>
                    <a:pt x="236" y="301"/>
                    <a:pt x="233" y="306"/>
                  </a:cubicBezTo>
                  <a:cubicBezTo>
                    <a:pt x="233" y="301"/>
                    <a:pt x="236" y="297"/>
                    <a:pt x="237" y="291"/>
                  </a:cubicBezTo>
                  <a:cubicBezTo>
                    <a:pt x="235" y="291"/>
                    <a:pt x="236" y="294"/>
                    <a:pt x="234" y="294"/>
                  </a:cubicBezTo>
                  <a:cubicBezTo>
                    <a:pt x="234" y="291"/>
                    <a:pt x="235" y="286"/>
                    <a:pt x="238" y="288"/>
                  </a:cubicBezTo>
                  <a:cubicBezTo>
                    <a:pt x="239" y="281"/>
                    <a:pt x="242" y="275"/>
                    <a:pt x="242" y="268"/>
                  </a:cubicBezTo>
                  <a:cubicBezTo>
                    <a:pt x="240" y="268"/>
                    <a:pt x="242" y="266"/>
                    <a:pt x="240" y="265"/>
                  </a:cubicBezTo>
                  <a:cubicBezTo>
                    <a:pt x="239" y="268"/>
                    <a:pt x="237" y="271"/>
                    <a:pt x="238" y="275"/>
                  </a:cubicBezTo>
                  <a:cubicBezTo>
                    <a:pt x="237" y="275"/>
                    <a:pt x="237" y="277"/>
                    <a:pt x="236" y="276"/>
                  </a:cubicBezTo>
                  <a:cubicBezTo>
                    <a:pt x="234" y="285"/>
                    <a:pt x="229" y="293"/>
                    <a:pt x="228" y="302"/>
                  </a:cubicBezTo>
                  <a:cubicBezTo>
                    <a:pt x="230" y="303"/>
                    <a:pt x="230" y="299"/>
                    <a:pt x="231" y="300"/>
                  </a:cubicBezTo>
                  <a:cubicBezTo>
                    <a:pt x="232" y="303"/>
                    <a:pt x="230" y="305"/>
                    <a:pt x="227" y="306"/>
                  </a:cubicBezTo>
                  <a:cubicBezTo>
                    <a:pt x="227" y="306"/>
                    <a:pt x="226" y="305"/>
                    <a:pt x="226" y="305"/>
                  </a:cubicBezTo>
                  <a:cubicBezTo>
                    <a:pt x="226" y="303"/>
                    <a:pt x="228" y="304"/>
                    <a:pt x="227" y="303"/>
                  </a:cubicBezTo>
                  <a:cubicBezTo>
                    <a:pt x="227" y="303"/>
                    <a:pt x="227" y="302"/>
                    <a:pt x="226" y="301"/>
                  </a:cubicBezTo>
                  <a:cubicBezTo>
                    <a:pt x="228" y="297"/>
                    <a:pt x="229" y="294"/>
                    <a:pt x="229" y="289"/>
                  </a:cubicBezTo>
                  <a:cubicBezTo>
                    <a:pt x="232" y="286"/>
                    <a:pt x="233" y="280"/>
                    <a:pt x="234" y="276"/>
                  </a:cubicBezTo>
                  <a:cubicBezTo>
                    <a:pt x="235" y="271"/>
                    <a:pt x="239" y="265"/>
                    <a:pt x="240" y="260"/>
                  </a:cubicBezTo>
                  <a:cubicBezTo>
                    <a:pt x="241" y="259"/>
                    <a:pt x="242" y="256"/>
                    <a:pt x="240" y="255"/>
                  </a:cubicBezTo>
                  <a:cubicBezTo>
                    <a:pt x="241" y="256"/>
                    <a:pt x="240" y="258"/>
                    <a:pt x="239" y="257"/>
                  </a:cubicBezTo>
                  <a:cubicBezTo>
                    <a:pt x="239" y="255"/>
                    <a:pt x="240" y="255"/>
                    <a:pt x="240" y="254"/>
                  </a:cubicBezTo>
                  <a:cubicBezTo>
                    <a:pt x="238" y="253"/>
                    <a:pt x="236" y="254"/>
                    <a:pt x="235" y="255"/>
                  </a:cubicBezTo>
                  <a:cubicBezTo>
                    <a:pt x="236" y="253"/>
                    <a:pt x="239" y="251"/>
                    <a:pt x="241" y="252"/>
                  </a:cubicBezTo>
                  <a:close/>
                  <a:moveTo>
                    <a:pt x="498" y="281"/>
                  </a:moveTo>
                  <a:cubicBezTo>
                    <a:pt x="498" y="287"/>
                    <a:pt x="495" y="291"/>
                    <a:pt x="494" y="295"/>
                  </a:cubicBezTo>
                  <a:cubicBezTo>
                    <a:pt x="494" y="295"/>
                    <a:pt x="494" y="296"/>
                    <a:pt x="494" y="297"/>
                  </a:cubicBezTo>
                  <a:cubicBezTo>
                    <a:pt x="494" y="301"/>
                    <a:pt x="490" y="304"/>
                    <a:pt x="492" y="307"/>
                  </a:cubicBezTo>
                  <a:cubicBezTo>
                    <a:pt x="499" y="300"/>
                    <a:pt x="500" y="287"/>
                    <a:pt x="508" y="281"/>
                  </a:cubicBezTo>
                  <a:cubicBezTo>
                    <a:pt x="509" y="270"/>
                    <a:pt x="510" y="257"/>
                    <a:pt x="509" y="247"/>
                  </a:cubicBezTo>
                  <a:cubicBezTo>
                    <a:pt x="505" y="259"/>
                    <a:pt x="502" y="270"/>
                    <a:pt x="498" y="281"/>
                  </a:cubicBezTo>
                  <a:close/>
                  <a:moveTo>
                    <a:pt x="210" y="248"/>
                  </a:moveTo>
                  <a:cubicBezTo>
                    <a:pt x="210" y="249"/>
                    <a:pt x="210" y="250"/>
                    <a:pt x="210" y="251"/>
                  </a:cubicBezTo>
                  <a:cubicBezTo>
                    <a:pt x="211" y="251"/>
                    <a:pt x="211" y="251"/>
                    <a:pt x="213" y="251"/>
                  </a:cubicBezTo>
                  <a:cubicBezTo>
                    <a:pt x="213" y="249"/>
                    <a:pt x="213" y="249"/>
                    <a:pt x="213" y="248"/>
                  </a:cubicBezTo>
                  <a:cubicBezTo>
                    <a:pt x="212" y="248"/>
                    <a:pt x="212" y="249"/>
                    <a:pt x="210" y="248"/>
                  </a:cubicBezTo>
                  <a:close/>
                  <a:moveTo>
                    <a:pt x="130" y="252"/>
                  </a:moveTo>
                  <a:cubicBezTo>
                    <a:pt x="127" y="252"/>
                    <a:pt x="125" y="249"/>
                    <a:pt x="123" y="249"/>
                  </a:cubicBezTo>
                  <a:cubicBezTo>
                    <a:pt x="125" y="250"/>
                    <a:pt x="127" y="255"/>
                    <a:pt x="130" y="252"/>
                  </a:cubicBezTo>
                  <a:close/>
                  <a:moveTo>
                    <a:pt x="155" y="251"/>
                  </a:moveTo>
                  <a:cubicBezTo>
                    <a:pt x="155" y="255"/>
                    <a:pt x="156" y="254"/>
                    <a:pt x="155" y="259"/>
                  </a:cubicBezTo>
                  <a:cubicBezTo>
                    <a:pt x="157" y="258"/>
                    <a:pt x="159" y="257"/>
                    <a:pt x="160" y="257"/>
                  </a:cubicBezTo>
                  <a:cubicBezTo>
                    <a:pt x="161" y="254"/>
                    <a:pt x="161" y="251"/>
                    <a:pt x="160" y="249"/>
                  </a:cubicBezTo>
                  <a:cubicBezTo>
                    <a:pt x="158" y="249"/>
                    <a:pt x="157" y="251"/>
                    <a:pt x="155" y="251"/>
                  </a:cubicBezTo>
                  <a:close/>
                  <a:moveTo>
                    <a:pt x="221" y="256"/>
                  </a:moveTo>
                  <a:cubicBezTo>
                    <a:pt x="225" y="254"/>
                    <a:pt x="227" y="252"/>
                    <a:pt x="229" y="249"/>
                  </a:cubicBezTo>
                  <a:cubicBezTo>
                    <a:pt x="226" y="249"/>
                    <a:pt x="222" y="251"/>
                    <a:pt x="221" y="256"/>
                  </a:cubicBezTo>
                  <a:close/>
                  <a:moveTo>
                    <a:pt x="374" y="251"/>
                  </a:moveTo>
                  <a:cubicBezTo>
                    <a:pt x="374" y="250"/>
                    <a:pt x="375" y="249"/>
                    <a:pt x="373" y="249"/>
                  </a:cubicBezTo>
                  <a:cubicBezTo>
                    <a:pt x="373" y="249"/>
                    <a:pt x="373" y="251"/>
                    <a:pt x="374" y="251"/>
                  </a:cubicBezTo>
                  <a:close/>
                  <a:moveTo>
                    <a:pt x="206" y="252"/>
                  </a:moveTo>
                  <a:cubicBezTo>
                    <a:pt x="208" y="253"/>
                    <a:pt x="209" y="249"/>
                    <a:pt x="207" y="249"/>
                  </a:cubicBezTo>
                  <a:cubicBezTo>
                    <a:pt x="206" y="250"/>
                    <a:pt x="206" y="251"/>
                    <a:pt x="206" y="252"/>
                  </a:cubicBezTo>
                  <a:close/>
                  <a:moveTo>
                    <a:pt x="137" y="252"/>
                  </a:moveTo>
                  <a:cubicBezTo>
                    <a:pt x="138" y="253"/>
                    <a:pt x="138" y="252"/>
                    <a:pt x="138" y="250"/>
                  </a:cubicBezTo>
                  <a:cubicBezTo>
                    <a:pt x="136" y="250"/>
                    <a:pt x="138" y="251"/>
                    <a:pt x="137" y="252"/>
                  </a:cubicBezTo>
                  <a:close/>
                  <a:moveTo>
                    <a:pt x="196" y="252"/>
                  </a:moveTo>
                  <a:cubicBezTo>
                    <a:pt x="196" y="254"/>
                    <a:pt x="196" y="256"/>
                    <a:pt x="197" y="257"/>
                  </a:cubicBezTo>
                  <a:cubicBezTo>
                    <a:pt x="199" y="255"/>
                    <a:pt x="202" y="255"/>
                    <a:pt x="204" y="254"/>
                  </a:cubicBezTo>
                  <a:cubicBezTo>
                    <a:pt x="204" y="253"/>
                    <a:pt x="204" y="252"/>
                    <a:pt x="204" y="251"/>
                  </a:cubicBezTo>
                  <a:cubicBezTo>
                    <a:pt x="201" y="250"/>
                    <a:pt x="199" y="252"/>
                    <a:pt x="196" y="252"/>
                  </a:cubicBezTo>
                  <a:close/>
                  <a:moveTo>
                    <a:pt x="446" y="255"/>
                  </a:moveTo>
                  <a:cubicBezTo>
                    <a:pt x="446" y="255"/>
                    <a:pt x="445" y="254"/>
                    <a:pt x="445" y="254"/>
                  </a:cubicBezTo>
                  <a:cubicBezTo>
                    <a:pt x="445" y="255"/>
                    <a:pt x="445" y="255"/>
                    <a:pt x="445" y="256"/>
                  </a:cubicBezTo>
                  <a:cubicBezTo>
                    <a:pt x="448" y="256"/>
                    <a:pt x="447" y="252"/>
                    <a:pt x="448" y="251"/>
                  </a:cubicBezTo>
                  <a:cubicBezTo>
                    <a:pt x="447" y="251"/>
                    <a:pt x="447" y="252"/>
                    <a:pt x="446" y="252"/>
                  </a:cubicBezTo>
                  <a:cubicBezTo>
                    <a:pt x="446" y="254"/>
                    <a:pt x="447" y="255"/>
                    <a:pt x="446" y="255"/>
                  </a:cubicBezTo>
                  <a:close/>
                  <a:moveTo>
                    <a:pt x="150" y="260"/>
                  </a:moveTo>
                  <a:cubicBezTo>
                    <a:pt x="153" y="260"/>
                    <a:pt x="151" y="255"/>
                    <a:pt x="152" y="252"/>
                  </a:cubicBezTo>
                  <a:cubicBezTo>
                    <a:pt x="148" y="253"/>
                    <a:pt x="150" y="257"/>
                    <a:pt x="150" y="260"/>
                  </a:cubicBezTo>
                  <a:close/>
                  <a:moveTo>
                    <a:pt x="186" y="261"/>
                  </a:moveTo>
                  <a:cubicBezTo>
                    <a:pt x="188" y="259"/>
                    <a:pt x="192" y="259"/>
                    <a:pt x="195" y="257"/>
                  </a:cubicBezTo>
                  <a:cubicBezTo>
                    <a:pt x="195" y="256"/>
                    <a:pt x="195" y="254"/>
                    <a:pt x="193" y="254"/>
                  </a:cubicBezTo>
                  <a:cubicBezTo>
                    <a:pt x="190" y="255"/>
                    <a:pt x="185" y="257"/>
                    <a:pt x="186" y="261"/>
                  </a:cubicBezTo>
                  <a:close/>
                  <a:moveTo>
                    <a:pt x="210" y="254"/>
                  </a:moveTo>
                  <a:cubicBezTo>
                    <a:pt x="209" y="257"/>
                    <a:pt x="212" y="255"/>
                    <a:pt x="213" y="255"/>
                  </a:cubicBezTo>
                  <a:cubicBezTo>
                    <a:pt x="213" y="255"/>
                    <a:pt x="213" y="254"/>
                    <a:pt x="213" y="254"/>
                  </a:cubicBezTo>
                  <a:cubicBezTo>
                    <a:pt x="212" y="254"/>
                    <a:pt x="211" y="254"/>
                    <a:pt x="210" y="254"/>
                  </a:cubicBezTo>
                  <a:close/>
                  <a:moveTo>
                    <a:pt x="145" y="256"/>
                  </a:moveTo>
                  <a:cubicBezTo>
                    <a:pt x="145" y="257"/>
                    <a:pt x="147" y="256"/>
                    <a:pt x="147" y="257"/>
                  </a:cubicBezTo>
                  <a:cubicBezTo>
                    <a:pt x="145" y="257"/>
                    <a:pt x="146" y="259"/>
                    <a:pt x="145" y="259"/>
                  </a:cubicBezTo>
                  <a:cubicBezTo>
                    <a:pt x="145" y="260"/>
                    <a:pt x="147" y="262"/>
                    <a:pt x="148" y="261"/>
                  </a:cubicBezTo>
                  <a:cubicBezTo>
                    <a:pt x="145" y="260"/>
                    <a:pt x="148" y="256"/>
                    <a:pt x="147" y="254"/>
                  </a:cubicBezTo>
                  <a:cubicBezTo>
                    <a:pt x="146" y="254"/>
                    <a:pt x="145" y="254"/>
                    <a:pt x="145" y="256"/>
                  </a:cubicBezTo>
                  <a:close/>
                  <a:moveTo>
                    <a:pt x="419" y="265"/>
                  </a:moveTo>
                  <a:cubicBezTo>
                    <a:pt x="425" y="263"/>
                    <a:pt x="431" y="260"/>
                    <a:pt x="436" y="257"/>
                  </a:cubicBezTo>
                  <a:cubicBezTo>
                    <a:pt x="436" y="256"/>
                    <a:pt x="437" y="256"/>
                    <a:pt x="437" y="254"/>
                  </a:cubicBezTo>
                  <a:cubicBezTo>
                    <a:pt x="431" y="256"/>
                    <a:pt x="424" y="261"/>
                    <a:pt x="419" y="265"/>
                  </a:cubicBezTo>
                  <a:close/>
                  <a:moveTo>
                    <a:pt x="401" y="266"/>
                  </a:moveTo>
                  <a:cubicBezTo>
                    <a:pt x="412" y="265"/>
                    <a:pt x="419" y="261"/>
                    <a:pt x="428" y="256"/>
                  </a:cubicBezTo>
                  <a:cubicBezTo>
                    <a:pt x="418" y="259"/>
                    <a:pt x="410" y="263"/>
                    <a:pt x="401" y="266"/>
                  </a:cubicBezTo>
                  <a:close/>
                  <a:moveTo>
                    <a:pt x="148" y="259"/>
                  </a:moveTo>
                  <a:cubicBezTo>
                    <a:pt x="148" y="258"/>
                    <a:pt x="150" y="256"/>
                    <a:pt x="148" y="256"/>
                  </a:cubicBezTo>
                  <a:cubicBezTo>
                    <a:pt x="149" y="257"/>
                    <a:pt x="147" y="258"/>
                    <a:pt x="148" y="259"/>
                  </a:cubicBezTo>
                  <a:close/>
                  <a:moveTo>
                    <a:pt x="445" y="260"/>
                  </a:moveTo>
                  <a:cubicBezTo>
                    <a:pt x="447" y="260"/>
                    <a:pt x="443" y="265"/>
                    <a:pt x="446" y="266"/>
                  </a:cubicBezTo>
                  <a:cubicBezTo>
                    <a:pt x="447" y="265"/>
                    <a:pt x="445" y="261"/>
                    <a:pt x="447" y="260"/>
                  </a:cubicBezTo>
                  <a:cubicBezTo>
                    <a:pt x="445" y="260"/>
                    <a:pt x="447" y="258"/>
                    <a:pt x="446" y="257"/>
                  </a:cubicBezTo>
                  <a:cubicBezTo>
                    <a:pt x="446" y="258"/>
                    <a:pt x="445" y="258"/>
                    <a:pt x="445" y="260"/>
                  </a:cubicBezTo>
                  <a:close/>
                  <a:moveTo>
                    <a:pt x="127" y="261"/>
                  </a:moveTo>
                  <a:cubicBezTo>
                    <a:pt x="126" y="274"/>
                    <a:pt x="123" y="296"/>
                    <a:pt x="137" y="296"/>
                  </a:cubicBezTo>
                  <a:cubicBezTo>
                    <a:pt x="137" y="293"/>
                    <a:pt x="134" y="291"/>
                    <a:pt x="132" y="289"/>
                  </a:cubicBezTo>
                  <a:cubicBezTo>
                    <a:pt x="131" y="277"/>
                    <a:pt x="131" y="267"/>
                    <a:pt x="131" y="257"/>
                  </a:cubicBezTo>
                  <a:cubicBezTo>
                    <a:pt x="131" y="257"/>
                    <a:pt x="131" y="257"/>
                    <a:pt x="130" y="257"/>
                  </a:cubicBezTo>
                  <a:cubicBezTo>
                    <a:pt x="131" y="260"/>
                    <a:pt x="128" y="260"/>
                    <a:pt x="127" y="261"/>
                  </a:cubicBezTo>
                  <a:close/>
                  <a:moveTo>
                    <a:pt x="136" y="258"/>
                  </a:moveTo>
                  <a:cubicBezTo>
                    <a:pt x="137" y="259"/>
                    <a:pt x="138" y="261"/>
                    <a:pt x="140" y="260"/>
                  </a:cubicBezTo>
                  <a:cubicBezTo>
                    <a:pt x="141" y="257"/>
                    <a:pt x="136" y="257"/>
                    <a:pt x="136" y="258"/>
                  </a:cubicBezTo>
                  <a:close/>
                  <a:moveTo>
                    <a:pt x="195" y="273"/>
                  </a:moveTo>
                  <a:cubicBezTo>
                    <a:pt x="199" y="269"/>
                    <a:pt x="204" y="261"/>
                    <a:pt x="209" y="258"/>
                  </a:cubicBezTo>
                  <a:cubicBezTo>
                    <a:pt x="205" y="257"/>
                    <a:pt x="200" y="257"/>
                    <a:pt x="198" y="260"/>
                  </a:cubicBezTo>
                  <a:cubicBezTo>
                    <a:pt x="192" y="259"/>
                    <a:pt x="186" y="265"/>
                    <a:pt x="184" y="272"/>
                  </a:cubicBezTo>
                  <a:cubicBezTo>
                    <a:pt x="187" y="271"/>
                    <a:pt x="189" y="271"/>
                    <a:pt x="191" y="270"/>
                  </a:cubicBezTo>
                  <a:cubicBezTo>
                    <a:pt x="190" y="269"/>
                    <a:pt x="190" y="268"/>
                    <a:pt x="190" y="267"/>
                  </a:cubicBezTo>
                  <a:cubicBezTo>
                    <a:pt x="191" y="266"/>
                    <a:pt x="192" y="265"/>
                    <a:pt x="194" y="265"/>
                  </a:cubicBezTo>
                  <a:cubicBezTo>
                    <a:pt x="194" y="267"/>
                    <a:pt x="195" y="268"/>
                    <a:pt x="196" y="269"/>
                  </a:cubicBezTo>
                  <a:cubicBezTo>
                    <a:pt x="196" y="271"/>
                    <a:pt x="194" y="270"/>
                    <a:pt x="194" y="271"/>
                  </a:cubicBezTo>
                  <a:cubicBezTo>
                    <a:pt x="195" y="271"/>
                    <a:pt x="195" y="271"/>
                    <a:pt x="195" y="273"/>
                  </a:cubicBezTo>
                  <a:close/>
                  <a:moveTo>
                    <a:pt x="316" y="275"/>
                  </a:moveTo>
                  <a:cubicBezTo>
                    <a:pt x="321" y="273"/>
                    <a:pt x="318" y="262"/>
                    <a:pt x="318" y="258"/>
                  </a:cubicBezTo>
                  <a:cubicBezTo>
                    <a:pt x="318" y="258"/>
                    <a:pt x="318" y="258"/>
                    <a:pt x="317" y="258"/>
                  </a:cubicBezTo>
                  <a:cubicBezTo>
                    <a:pt x="316" y="265"/>
                    <a:pt x="318" y="268"/>
                    <a:pt x="316" y="275"/>
                  </a:cubicBezTo>
                  <a:close/>
                  <a:moveTo>
                    <a:pt x="176" y="264"/>
                  </a:moveTo>
                  <a:cubicBezTo>
                    <a:pt x="177" y="264"/>
                    <a:pt x="177" y="264"/>
                    <a:pt x="179" y="264"/>
                  </a:cubicBezTo>
                  <a:cubicBezTo>
                    <a:pt x="179" y="263"/>
                    <a:pt x="179" y="261"/>
                    <a:pt x="179" y="260"/>
                  </a:cubicBezTo>
                  <a:cubicBezTo>
                    <a:pt x="179" y="260"/>
                    <a:pt x="180" y="259"/>
                    <a:pt x="181" y="260"/>
                  </a:cubicBezTo>
                  <a:cubicBezTo>
                    <a:pt x="182" y="259"/>
                    <a:pt x="181" y="261"/>
                    <a:pt x="182" y="262"/>
                  </a:cubicBezTo>
                  <a:cubicBezTo>
                    <a:pt x="183" y="261"/>
                    <a:pt x="183" y="259"/>
                    <a:pt x="183" y="258"/>
                  </a:cubicBezTo>
                  <a:cubicBezTo>
                    <a:pt x="178" y="257"/>
                    <a:pt x="177" y="261"/>
                    <a:pt x="176" y="264"/>
                  </a:cubicBezTo>
                  <a:close/>
                  <a:moveTo>
                    <a:pt x="370" y="281"/>
                  </a:moveTo>
                  <a:cubicBezTo>
                    <a:pt x="368" y="273"/>
                    <a:pt x="369" y="266"/>
                    <a:pt x="369" y="259"/>
                  </a:cubicBezTo>
                  <a:cubicBezTo>
                    <a:pt x="353" y="272"/>
                    <a:pt x="336" y="284"/>
                    <a:pt x="321" y="298"/>
                  </a:cubicBezTo>
                  <a:cubicBezTo>
                    <a:pt x="320" y="306"/>
                    <a:pt x="321" y="313"/>
                    <a:pt x="320" y="322"/>
                  </a:cubicBezTo>
                  <a:cubicBezTo>
                    <a:pt x="325" y="318"/>
                    <a:pt x="329" y="313"/>
                    <a:pt x="334" y="311"/>
                  </a:cubicBezTo>
                  <a:cubicBezTo>
                    <a:pt x="330" y="316"/>
                    <a:pt x="324" y="319"/>
                    <a:pt x="320" y="325"/>
                  </a:cubicBezTo>
                  <a:cubicBezTo>
                    <a:pt x="319" y="337"/>
                    <a:pt x="320" y="349"/>
                    <a:pt x="319" y="363"/>
                  </a:cubicBezTo>
                  <a:cubicBezTo>
                    <a:pt x="325" y="363"/>
                    <a:pt x="332" y="359"/>
                    <a:pt x="337" y="357"/>
                  </a:cubicBezTo>
                  <a:cubicBezTo>
                    <a:pt x="334" y="357"/>
                    <a:pt x="329" y="358"/>
                    <a:pt x="329" y="354"/>
                  </a:cubicBezTo>
                  <a:cubicBezTo>
                    <a:pt x="329" y="352"/>
                    <a:pt x="331" y="353"/>
                    <a:pt x="331" y="352"/>
                  </a:cubicBezTo>
                  <a:cubicBezTo>
                    <a:pt x="331" y="353"/>
                    <a:pt x="331" y="353"/>
                    <a:pt x="332" y="353"/>
                  </a:cubicBezTo>
                  <a:cubicBezTo>
                    <a:pt x="346" y="353"/>
                    <a:pt x="359" y="346"/>
                    <a:pt x="368" y="338"/>
                  </a:cubicBezTo>
                  <a:cubicBezTo>
                    <a:pt x="369" y="325"/>
                    <a:pt x="367" y="315"/>
                    <a:pt x="370" y="307"/>
                  </a:cubicBezTo>
                  <a:cubicBezTo>
                    <a:pt x="363" y="314"/>
                    <a:pt x="354" y="321"/>
                    <a:pt x="346" y="328"/>
                  </a:cubicBezTo>
                  <a:cubicBezTo>
                    <a:pt x="344" y="330"/>
                    <a:pt x="343" y="331"/>
                    <a:pt x="341" y="333"/>
                  </a:cubicBezTo>
                  <a:cubicBezTo>
                    <a:pt x="339" y="335"/>
                    <a:pt x="337" y="336"/>
                    <a:pt x="335" y="337"/>
                  </a:cubicBezTo>
                  <a:cubicBezTo>
                    <a:pt x="334" y="338"/>
                    <a:pt x="334" y="339"/>
                    <a:pt x="334" y="340"/>
                  </a:cubicBezTo>
                  <a:cubicBezTo>
                    <a:pt x="333" y="341"/>
                    <a:pt x="332" y="340"/>
                    <a:pt x="331" y="341"/>
                  </a:cubicBezTo>
                  <a:cubicBezTo>
                    <a:pt x="330" y="341"/>
                    <a:pt x="330" y="342"/>
                    <a:pt x="330" y="343"/>
                  </a:cubicBezTo>
                  <a:cubicBezTo>
                    <a:pt x="329" y="343"/>
                    <a:pt x="328" y="343"/>
                    <a:pt x="328" y="344"/>
                  </a:cubicBezTo>
                  <a:cubicBezTo>
                    <a:pt x="327" y="344"/>
                    <a:pt x="328" y="345"/>
                    <a:pt x="328" y="346"/>
                  </a:cubicBezTo>
                  <a:cubicBezTo>
                    <a:pt x="327" y="346"/>
                    <a:pt x="325" y="347"/>
                    <a:pt x="324" y="348"/>
                  </a:cubicBezTo>
                  <a:cubicBezTo>
                    <a:pt x="322" y="350"/>
                    <a:pt x="323" y="352"/>
                    <a:pt x="321" y="353"/>
                  </a:cubicBezTo>
                  <a:cubicBezTo>
                    <a:pt x="320" y="349"/>
                    <a:pt x="325" y="348"/>
                    <a:pt x="326" y="344"/>
                  </a:cubicBezTo>
                  <a:cubicBezTo>
                    <a:pt x="340" y="330"/>
                    <a:pt x="356" y="319"/>
                    <a:pt x="370" y="304"/>
                  </a:cubicBezTo>
                  <a:cubicBezTo>
                    <a:pt x="371" y="299"/>
                    <a:pt x="370" y="291"/>
                    <a:pt x="370" y="283"/>
                  </a:cubicBezTo>
                  <a:cubicBezTo>
                    <a:pt x="359" y="288"/>
                    <a:pt x="353" y="299"/>
                    <a:pt x="342" y="303"/>
                  </a:cubicBezTo>
                  <a:cubicBezTo>
                    <a:pt x="351" y="295"/>
                    <a:pt x="361" y="288"/>
                    <a:pt x="370" y="281"/>
                  </a:cubicBezTo>
                  <a:close/>
                  <a:moveTo>
                    <a:pt x="133" y="267"/>
                  </a:moveTo>
                  <a:cubicBezTo>
                    <a:pt x="136" y="267"/>
                    <a:pt x="137" y="266"/>
                    <a:pt x="138" y="266"/>
                  </a:cubicBezTo>
                  <a:cubicBezTo>
                    <a:pt x="137" y="265"/>
                    <a:pt x="138" y="263"/>
                    <a:pt x="138" y="262"/>
                  </a:cubicBezTo>
                  <a:cubicBezTo>
                    <a:pt x="136" y="261"/>
                    <a:pt x="136" y="260"/>
                    <a:pt x="134" y="260"/>
                  </a:cubicBezTo>
                  <a:cubicBezTo>
                    <a:pt x="134" y="262"/>
                    <a:pt x="133" y="264"/>
                    <a:pt x="133" y="267"/>
                  </a:cubicBezTo>
                  <a:close/>
                  <a:moveTo>
                    <a:pt x="194" y="274"/>
                  </a:moveTo>
                  <a:cubicBezTo>
                    <a:pt x="195" y="277"/>
                    <a:pt x="193" y="279"/>
                    <a:pt x="195" y="281"/>
                  </a:cubicBezTo>
                  <a:cubicBezTo>
                    <a:pt x="194" y="283"/>
                    <a:pt x="195" y="286"/>
                    <a:pt x="195" y="288"/>
                  </a:cubicBezTo>
                  <a:cubicBezTo>
                    <a:pt x="201" y="283"/>
                    <a:pt x="205" y="275"/>
                    <a:pt x="210" y="269"/>
                  </a:cubicBezTo>
                  <a:cubicBezTo>
                    <a:pt x="211" y="267"/>
                    <a:pt x="209" y="262"/>
                    <a:pt x="212" y="262"/>
                  </a:cubicBezTo>
                  <a:cubicBezTo>
                    <a:pt x="214" y="264"/>
                    <a:pt x="213" y="270"/>
                    <a:pt x="215" y="272"/>
                  </a:cubicBezTo>
                  <a:cubicBezTo>
                    <a:pt x="216" y="267"/>
                    <a:pt x="215" y="263"/>
                    <a:pt x="213" y="260"/>
                  </a:cubicBezTo>
                  <a:cubicBezTo>
                    <a:pt x="206" y="264"/>
                    <a:pt x="200" y="268"/>
                    <a:pt x="194" y="274"/>
                  </a:cubicBezTo>
                  <a:close/>
                  <a:moveTo>
                    <a:pt x="501" y="262"/>
                  </a:moveTo>
                  <a:cubicBezTo>
                    <a:pt x="501" y="263"/>
                    <a:pt x="502" y="263"/>
                    <a:pt x="502" y="264"/>
                  </a:cubicBezTo>
                  <a:cubicBezTo>
                    <a:pt x="502" y="263"/>
                    <a:pt x="504" y="261"/>
                    <a:pt x="503" y="260"/>
                  </a:cubicBezTo>
                  <a:cubicBezTo>
                    <a:pt x="502" y="261"/>
                    <a:pt x="502" y="262"/>
                    <a:pt x="501" y="262"/>
                  </a:cubicBezTo>
                  <a:close/>
                  <a:moveTo>
                    <a:pt x="170" y="263"/>
                  </a:moveTo>
                  <a:cubicBezTo>
                    <a:pt x="172" y="263"/>
                    <a:pt x="173" y="266"/>
                    <a:pt x="175" y="266"/>
                  </a:cubicBezTo>
                  <a:cubicBezTo>
                    <a:pt x="175" y="265"/>
                    <a:pt x="176" y="265"/>
                    <a:pt x="176" y="265"/>
                  </a:cubicBezTo>
                  <a:cubicBezTo>
                    <a:pt x="174" y="265"/>
                    <a:pt x="173" y="263"/>
                    <a:pt x="173" y="261"/>
                  </a:cubicBezTo>
                  <a:cubicBezTo>
                    <a:pt x="171" y="261"/>
                    <a:pt x="170" y="262"/>
                    <a:pt x="170" y="263"/>
                  </a:cubicBezTo>
                  <a:close/>
                  <a:moveTo>
                    <a:pt x="151" y="264"/>
                  </a:moveTo>
                  <a:cubicBezTo>
                    <a:pt x="153" y="264"/>
                    <a:pt x="153" y="263"/>
                    <a:pt x="153" y="263"/>
                  </a:cubicBezTo>
                  <a:cubicBezTo>
                    <a:pt x="153" y="263"/>
                    <a:pt x="153" y="263"/>
                    <a:pt x="154" y="263"/>
                  </a:cubicBezTo>
                  <a:cubicBezTo>
                    <a:pt x="154" y="262"/>
                    <a:pt x="151" y="263"/>
                    <a:pt x="151" y="264"/>
                  </a:cubicBezTo>
                  <a:close/>
                  <a:moveTo>
                    <a:pt x="144" y="270"/>
                  </a:moveTo>
                  <a:cubicBezTo>
                    <a:pt x="147" y="269"/>
                    <a:pt x="151" y="268"/>
                    <a:pt x="153" y="266"/>
                  </a:cubicBezTo>
                  <a:cubicBezTo>
                    <a:pt x="150" y="266"/>
                    <a:pt x="144" y="267"/>
                    <a:pt x="144" y="270"/>
                  </a:cubicBezTo>
                  <a:close/>
                  <a:moveTo>
                    <a:pt x="175" y="267"/>
                  </a:moveTo>
                  <a:cubicBezTo>
                    <a:pt x="174" y="267"/>
                    <a:pt x="173" y="265"/>
                    <a:pt x="172" y="266"/>
                  </a:cubicBezTo>
                  <a:cubicBezTo>
                    <a:pt x="173" y="266"/>
                    <a:pt x="174" y="269"/>
                    <a:pt x="175" y="267"/>
                  </a:cubicBezTo>
                  <a:close/>
                  <a:moveTo>
                    <a:pt x="446" y="273"/>
                  </a:moveTo>
                  <a:cubicBezTo>
                    <a:pt x="446" y="272"/>
                    <a:pt x="447" y="268"/>
                    <a:pt x="446" y="267"/>
                  </a:cubicBezTo>
                  <a:cubicBezTo>
                    <a:pt x="446" y="270"/>
                    <a:pt x="443" y="272"/>
                    <a:pt x="446" y="273"/>
                  </a:cubicBezTo>
                  <a:close/>
                  <a:moveTo>
                    <a:pt x="164" y="269"/>
                  </a:moveTo>
                  <a:cubicBezTo>
                    <a:pt x="167" y="271"/>
                    <a:pt x="171" y="274"/>
                    <a:pt x="173" y="278"/>
                  </a:cubicBezTo>
                  <a:cubicBezTo>
                    <a:pt x="174" y="276"/>
                    <a:pt x="174" y="273"/>
                    <a:pt x="174" y="271"/>
                  </a:cubicBezTo>
                  <a:cubicBezTo>
                    <a:pt x="172" y="270"/>
                    <a:pt x="167" y="267"/>
                    <a:pt x="164" y="269"/>
                  </a:cubicBezTo>
                  <a:close/>
                  <a:moveTo>
                    <a:pt x="247" y="272"/>
                  </a:moveTo>
                  <a:cubicBezTo>
                    <a:pt x="246" y="273"/>
                    <a:pt x="248" y="271"/>
                    <a:pt x="249" y="273"/>
                  </a:cubicBezTo>
                  <a:cubicBezTo>
                    <a:pt x="249" y="274"/>
                    <a:pt x="248" y="275"/>
                    <a:pt x="248" y="275"/>
                  </a:cubicBezTo>
                  <a:cubicBezTo>
                    <a:pt x="250" y="277"/>
                    <a:pt x="250" y="269"/>
                    <a:pt x="249" y="268"/>
                  </a:cubicBezTo>
                  <a:cubicBezTo>
                    <a:pt x="250" y="272"/>
                    <a:pt x="247" y="270"/>
                    <a:pt x="247" y="272"/>
                  </a:cubicBezTo>
                  <a:close/>
                  <a:moveTo>
                    <a:pt x="148" y="271"/>
                  </a:moveTo>
                  <a:cubicBezTo>
                    <a:pt x="148" y="272"/>
                    <a:pt x="148" y="273"/>
                    <a:pt x="147" y="274"/>
                  </a:cubicBezTo>
                  <a:cubicBezTo>
                    <a:pt x="147" y="274"/>
                    <a:pt x="147" y="273"/>
                    <a:pt x="146" y="273"/>
                  </a:cubicBezTo>
                  <a:cubicBezTo>
                    <a:pt x="144" y="275"/>
                    <a:pt x="144" y="279"/>
                    <a:pt x="141" y="281"/>
                  </a:cubicBezTo>
                  <a:cubicBezTo>
                    <a:pt x="142" y="284"/>
                    <a:pt x="140" y="285"/>
                    <a:pt x="140" y="288"/>
                  </a:cubicBezTo>
                  <a:cubicBezTo>
                    <a:pt x="140" y="297"/>
                    <a:pt x="148" y="297"/>
                    <a:pt x="155" y="299"/>
                  </a:cubicBezTo>
                  <a:cubicBezTo>
                    <a:pt x="155" y="299"/>
                    <a:pt x="155" y="300"/>
                    <a:pt x="155" y="300"/>
                  </a:cubicBezTo>
                  <a:cubicBezTo>
                    <a:pt x="156" y="300"/>
                    <a:pt x="157" y="300"/>
                    <a:pt x="158" y="299"/>
                  </a:cubicBezTo>
                  <a:cubicBezTo>
                    <a:pt x="156" y="297"/>
                    <a:pt x="153" y="294"/>
                    <a:pt x="152" y="289"/>
                  </a:cubicBezTo>
                  <a:cubicBezTo>
                    <a:pt x="151" y="284"/>
                    <a:pt x="153" y="279"/>
                    <a:pt x="152" y="275"/>
                  </a:cubicBezTo>
                  <a:cubicBezTo>
                    <a:pt x="151" y="277"/>
                    <a:pt x="150" y="279"/>
                    <a:pt x="149" y="280"/>
                  </a:cubicBezTo>
                  <a:cubicBezTo>
                    <a:pt x="150" y="279"/>
                    <a:pt x="148" y="279"/>
                    <a:pt x="148" y="278"/>
                  </a:cubicBezTo>
                  <a:cubicBezTo>
                    <a:pt x="148" y="277"/>
                    <a:pt x="150" y="278"/>
                    <a:pt x="149" y="277"/>
                  </a:cubicBezTo>
                  <a:cubicBezTo>
                    <a:pt x="149" y="274"/>
                    <a:pt x="154" y="271"/>
                    <a:pt x="153" y="269"/>
                  </a:cubicBezTo>
                  <a:cubicBezTo>
                    <a:pt x="152" y="270"/>
                    <a:pt x="150" y="270"/>
                    <a:pt x="148" y="271"/>
                  </a:cubicBezTo>
                  <a:close/>
                  <a:moveTo>
                    <a:pt x="133" y="270"/>
                  </a:moveTo>
                  <a:cubicBezTo>
                    <a:pt x="133" y="277"/>
                    <a:pt x="132" y="289"/>
                    <a:pt x="138" y="291"/>
                  </a:cubicBezTo>
                  <a:cubicBezTo>
                    <a:pt x="138" y="284"/>
                    <a:pt x="140" y="280"/>
                    <a:pt x="142" y="274"/>
                  </a:cubicBezTo>
                  <a:cubicBezTo>
                    <a:pt x="141" y="274"/>
                    <a:pt x="141" y="276"/>
                    <a:pt x="139" y="275"/>
                  </a:cubicBezTo>
                  <a:cubicBezTo>
                    <a:pt x="138" y="272"/>
                    <a:pt x="140" y="271"/>
                    <a:pt x="139" y="269"/>
                  </a:cubicBezTo>
                  <a:cubicBezTo>
                    <a:pt x="137" y="270"/>
                    <a:pt x="135" y="270"/>
                    <a:pt x="133" y="270"/>
                  </a:cubicBezTo>
                  <a:close/>
                  <a:moveTo>
                    <a:pt x="172" y="283"/>
                  </a:moveTo>
                  <a:cubicBezTo>
                    <a:pt x="172" y="284"/>
                    <a:pt x="171" y="286"/>
                    <a:pt x="172" y="287"/>
                  </a:cubicBezTo>
                  <a:cubicBezTo>
                    <a:pt x="173" y="286"/>
                    <a:pt x="173" y="284"/>
                    <a:pt x="173" y="281"/>
                  </a:cubicBezTo>
                  <a:cubicBezTo>
                    <a:pt x="169" y="279"/>
                    <a:pt x="165" y="268"/>
                    <a:pt x="159" y="269"/>
                  </a:cubicBezTo>
                  <a:cubicBezTo>
                    <a:pt x="156" y="270"/>
                    <a:pt x="155" y="275"/>
                    <a:pt x="155" y="277"/>
                  </a:cubicBezTo>
                  <a:cubicBezTo>
                    <a:pt x="161" y="275"/>
                    <a:pt x="171" y="275"/>
                    <a:pt x="172" y="283"/>
                  </a:cubicBezTo>
                  <a:close/>
                  <a:moveTo>
                    <a:pt x="203" y="282"/>
                  </a:moveTo>
                  <a:cubicBezTo>
                    <a:pt x="200" y="285"/>
                    <a:pt x="194" y="291"/>
                    <a:pt x="195" y="295"/>
                  </a:cubicBezTo>
                  <a:cubicBezTo>
                    <a:pt x="201" y="291"/>
                    <a:pt x="206" y="286"/>
                    <a:pt x="212" y="282"/>
                  </a:cubicBezTo>
                  <a:cubicBezTo>
                    <a:pt x="212" y="279"/>
                    <a:pt x="211" y="273"/>
                    <a:pt x="210" y="272"/>
                  </a:cubicBezTo>
                  <a:cubicBezTo>
                    <a:pt x="208" y="276"/>
                    <a:pt x="206" y="278"/>
                    <a:pt x="203" y="282"/>
                  </a:cubicBezTo>
                  <a:close/>
                  <a:moveTo>
                    <a:pt x="125" y="291"/>
                  </a:moveTo>
                  <a:cubicBezTo>
                    <a:pt x="124" y="285"/>
                    <a:pt x="125" y="276"/>
                    <a:pt x="123" y="272"/>
                  </a:cubicBezTo>
                  <a:cubicBezTo>
                    <a:pt x="122" y="279"/>
                    <a:pt x="122" y="286"/>
                    <a:pt x="125" y="291"/>
                  </a:cubicBezTo>
                  <a:close/>
                  <a:moveTo>
                    <a:pt x="186" y="292"/>
                  </a:moveTo>
                  <a:cubicBezTo>
                    <a:pt x="184" y="290"/>
                    <a:pt x="188" y="290"/>
                    <a:pt x="188" y="289"/>
                  </a:cubicBezTo>
                  <a:cubicBezTo>
                    <a:pt x="187" y="289"/>
                    <a:pt x="188" y="289"/>
                    <a:pt x="188" y="288"/>
                  </a:cubicBezTo>
                  <a:cubicBezTo>
                    <a:pt x="187" y="287"/>
                    <a:pt x="185" y="287"/>
                    <a:pt x="185" y="287"/>
                  </a:cubicBezTo>
                  <a:cubicBezTo>
                    <a:pt x="185" y="282"/>
                    <a:pt x="190" y="278"/>
                    <a:pt x="193" y="274"/>
                  </a:cubicBezTo>
                  <a:cubicBezTo>
                    <a:pt x="193" y="274"/>
                    <a:pt x="192" y="272"/>
                    <a:pt x="190" y="272"/>
                  </a:cubicBezTo>
                  <a:cubicBezTo>
                    <a:pt x="189" y="274"/>
                    <a:pt x="187" y="274"/>
                    <a:pt x="186" y="275"/>
                  </a:cubicBezTo>
                  <a:cubicBezTo>
                    <a:pt x="187" y="276"/>
                    <a:pt x="189" y="274"/>
                    <a:pt x="190" y="275"/>
                  </a:cubicBezTo>
                  <a:cubicBezTo>
                    <a:pt x="188" y="276"/>
                    <a:pt x="186" y="277"/>
                    <a:pt x="184" y="277"/>
                  </a:cubicBezTo>
                  <a:cubicBezTo>
                    <a:pt x="184" y="283"/>
                    <a:pt x="184" y="287"/>
                    <a:pt x="183" y="293"/>
                  </a:cubicBezTo>
                  <a:cubicBezTo>
                    <a:pt x="184" y="292"/>
                    <a:pt x="185" y="293"/>
                    <a:pt x="186" y="292"/>
                  </a:cubicBezTo>
                  <a:close/>
                  <a:moveTo>
                    <a:pt x="221" y="287"/>
                  </a:moveTo>
                  <a:cubicBezTo>
                    <a:pt x="221" y="283"/>
                    <a:pt x="221" y="277"/>
                    <a:pt x="220" y="275"/>
                  </a:cubicBezTo>
                  <a:cubicBezTo>
                    <a:pt x="220" y="279"/>
                    <a:pt x="218" y="284"/>
                    <a:pt x="221" y="287"/>
                  </a:cubicBezTo>
                  <a:close/>
                  <a:moveTo>
                    <a:pt x="317" y="276"/>
                  </a:moveTo>
                  <a:cubicBezTo>
                    <a:pt x="315" y="282"/>
                    <a:pt x="316" y="292"/>
                    <a:pt x="315" y="301"/>
                  </a:cubicBezTo>
                  <a:cubicBezTo>
                    <a:pt x="317" y="300"/>
                    <a:pt x="318" y="298"/>
                    <a:pt x="319" y="297"/>
                  </a:cubicBezTo>
                  <a:cubicBezTo>
                    <a:pt x="319" y="291"/>
                    <a:pt x="319" y="284"/>
                    <a:pt x="318" y="276"/>
                  </a:cubicBezTo>
                  <a:cubicBezTo>
                    <a:pt x="318" y="277"/>
                    <a:pt x="318" y="276"/>
                    <a:pt x="317" y="276"/>
                  </a:cubicBezTo>
                  <a:close/>
                  <a:moveTo>
                    <a:pt x="249" y="283"/>
                  </a:moveTo>
                  <a:cubicBezTo>
                    <a:pt x="249" y="282"/>
                    <a:pt x="250" y="279"/>
                    <a:pt x="249" y="278"/>
                  </a:cubicBezTo>
                  <a:cubicBezTo>
                    <a:pt x="248" y="279"/>
                    <a:pt x="248" y="282"/>
                    <a:pt x="249" y="283"/>
                  </a:cubicBezTo>
                  <a:close/>
                  <a:moveTo>
                    <a:pt x="163" y="283"/>
                  </a:moveTo>
                  <a:cubicBezTo>
                    <a:pt x="161" y="284"/>
                    <a:pt x="161" y="285"/>
                    <a:pt x="159" y="286"/>
                  </a:cubicBezTo>
                  <a:cubicBezTo>
                    <a:pt x="158" y="284"/>
                    <a:pt x="159" y="283"/>
                    <a:pt x="159" y="281"/>
                  </a:cubicBezTo>
                  <a:cubicBezTo>
                    <a:pt x="152" y="282"/>
                    <a:pt x="157" y="295"/>
                    <a:pt x="160" y="296"/>
                  </a:cubicBezTo>
                  <a:cubicBezTo>
                    <a:pt x="162" y="296"/>
                    <a:pt x="163" y="295"/>
                    <a:pt x="165" y="295"/>
                  </a:cubicBezTo>
                  <a:cubicBezTo>
                    <a:pt x="166" y="291"/>
                    <a:pt x="170" y="288"/>
                    <a:pt x="170" y="285"/>
                  </a:cubicBezTo>
                  <a:cubicBezTo>
                    <a:pt x="169" y="281"/>
                    <a:pt x="165" y="278"/>
                    <a:pt x="160" y="279"/>
                  </a:cubicBezTo>
                  <a:cubicBezTo>
                    <a:pt x="161" y="280"/>
                    <a:pt x="162" y="281"/>
                    <a:pt x="163" y="283"/>
                  </a:cubicBezTo>
                  <a:close/>
                  <a:moveTo>
                    <a:pt x="188" y="285"/>
                  </a:moveTo>
                  <a:cubicBezTo>
                    <a:pt x="189" y="285"/>
                    <a:pt x="189" y="284"/>
                    <a:pt x="190" y="284"/>
                  </a:cubicBezTo>
                  <a:cubicBezTo>
                    <a:pt x="190" y="282"/>
                    <a:pt x="192" y="281"/>
                    <a:pt x="190" y="280"/>
                  </a:cubicBezTo>
                  <a:cubicBezTo>
                    <a:pt x="190" y="282"/>
                    <a:pt x="188" y="283"/>
                    <a:pt x="188" y="285"/>
                  </a:cubicBezTo>
                  <a:close/>
                  <a:moveTo>
                    <a:pt x="176" y="285"/>
                  </a:moveTo>
                  <a:cubicBezTo>
                    <a:pt x="177" y="285"/>
                    <a:pt x="177" y="282"/>
                    <a:pt x="177" y="281"/>
                  </a:cubicBezTo>
                  <a:cubicBezTo>
                    <a:pt x="177" y="283"/>
                    <a:pt x="176" y="283"/>
                    <a:pt x="176" y="285"/>
                  </a:cubicBezTo>
                  <a:close/>
                  <a:moveTo>
                    <a:pt x="446" y="290"/>
                  </a:moveTo>
                  <a:cubicBezTo>
                    <a:pt x="446" y="289"/>
                    <a:pt x="446" y="285"/>
                    <a:pt x="446" y="283"/>
                  </a:cubicBezTo>
                  <a:cubicBezTo>
                    <a:pt x="446" y="286"/>
                    <a:pt x="443" y="289"/>
                    <a:pt x="446" y="290"/>
                  </a:cubicBezTo>
                  <a:close/>
                  <a:moveTo>
                    <a:pt x="306" y="287"/>
                  </a:moveTo>
                  <a:cubicBezTo>
                    <a:pt x="307" y="287"/>
                    <a:pt x="307" y="288"/>
                    <a:pt x="308" y="288"/>
                  </a:cubicBezTo>
                  <a:cubicBezTo>
                    <a:pt x="308" y="287"/>
                    <a:pt x="308" y="285"/>
                    <a:pt x="307" y="285"/>
                  </a:cubicBezTo>
                  <a:cubicBezTo>
                    <a:pt x="307" y="286"/>
                    <a:pt x="307" y="286"/>
                    <a:pt x="306" y="287"/>
                  </a:cubicBezTo>
                  <a:close/>
                  <a:moveTo>
                    <a:pt x="494" y="328"/>
                  </a:moveTo>
                  <a:cubicBezTo>
                    <a:pt x="499" y="323"/>
                    <a:pt x="507" y="315"/>
                    <a:pt x="508" y="305"/>
                  </a:cubicBezTo>
                  <a:cubicBezTo>
                    <a:pt x="509" y="299"/>
                    <a:pt x="508" y="291"/>
                    <a:pt x="508" y="285"/>
                  </a:cubicBezTo>
                  <a:cubicBezTo>
                    <a:pt x="504" y="302"/>
                    <a:pt x="498" y="312"/>
                    <a:pt x="494" y="328"/>
                  </a:cubicBezTo>
                  <a:close/>
                  <a:moveTo>
                    <a:pt x="176" y="286"/>
                  </a:moveTo>
                  <a:cubicBezTo>
                    <a:pt x="176" y="293"/>
                    <a:pt x="171" y="295"/>
                    <a:pt x="170" y="301"/>
                  </a:cubicBezTo>
                  <a:cubicBezTo>
                    <a:pt x="177" y="300"/>
                    <a:pt x="179" y="293"/>
                    <a:pt x="179" y="288"/>
                  </a:cubicBezTo>
                  <a:cubicBezTo>
                    <a:pt x="178" y="288"/>
                    <a:pt x="177" y="286"/>
                    <a:pt x="176" y="286"/>
                  </a:cubicBezTo>
                  <a:close/>
                  <a:moveTo>
                    <a:pt x="203" y="292"/>
                  </a:moveTo>
                  <a:cubicBezTo>
                    <a:pt x="198" y="294"/>
                    <a:pt x="193" y="297"/>
                    <a:pt x="195" y="304"/>
                  </a:cubicBezTo>
                  <a:cubicBezTo>
                    <a:pt x="201" y="298"/>
                    <a:pt x="205" y="291"/>
                    <a:pt x="210" y="286"/>
                  </a:cubicBezTo>
                  <a:cubicBezTo>
                    <a:pt x="208" y="287"/>
                    <a:pt x="203" y="289"/>
                    <a:pt x="203" y="292"/>
                  </a:cubicBezTo>
                  <a:close/>
                  <a:moveTo>
                    <a:pt x="195" y="308"/>
                  </a:moveTo>
                  <a:cubicBezTo>
                    <a:pt x="196" y="310"/>
                    <a:pt x="194" y="313"/>
                    <a:pt x="196" y="315"/>
                  </a:cubicBezTo>
                  <a:cubicBezTo>
                    <a:pt x="203" y="311"/>
                    <a:pt x="207" y="305"/>
                    <a:pt x="214" y="301"/>
                  </a:cubicBezTo>
                  <a:cubicBezTo>
                    <a:pt x="213" y="307"/>
                    <a:pt x="208" y="309"/>
                    <a:pt x="206" y="313"/>
                  </a:cubicBezTo>
                  <a:cubicBezTo>
                    <a:pt x="204" y="319"/>
                    <a:pt x="197" y="322"/>
                    <a:pt x="196" y="329"/>
                  </a:cubicBezTo>
                  <a:cubicBezTo>
                    <a:pt x="195" y="334"/>
                    <a:pt x="197" y="340"/>
                    <a:pt x="197" y="346"/>
                  </a:cubicBezTo>
                  <a:cubicBezTo>
                    <a:pt x="202" y="337"/>
                    <a:pt x="211" y="328"/>
                    <a:pt x="215" y="319"/>
                  </a:cubicBezTo>
                  <a:cubicBezTo>
                    <a:pt x="215" y="317"/>
                    <a:pt x="214" y="316"/>
                    <a:pt x="214" y="313"/>
                  </a:cubicBezTo>
                  <a:cubicBezTo>
                    <a:pt x="214" y="307"/>
                    <a:pt x="215" y="293"/>
                    <a:pt x="212" y="287"/>
                  </a:cubicBezTo>
                  <a:cubicBezTo>
                    <a:pt x="206" y="294"/>
                    <a:pt x="200" y="301"/>
                    <a:pt x="195" y="308"/>
                  </a:cubicBezTo>
                  <a:close/>
                  <a:moveTo>
                    <a:pt x="168" y="292"/>
                  </a:moveTo>
                  <a:cubicBezTo>
                    <a:pt x="168" y="295"/>
                    <a:pt x="166" y="295"/>
                    <a:pt x="166" y="297"/>
                  </a:cubicBezTo>
                  <a:cubicBezTo>
                    <a:pt x="168" y="298"/>
                    <a:pt x="168" y="292"/>
                    <a:pt x="171" y="293"/>
                  </a:cubicBezTo>
                  <a:cubicBezTo>
                    <a:pt x="170" y="291"/>
                    <a:pt x="172" y="290"/>
                    <a:pt x="170" y="289"/>
                  </a:cubicBezTo>
                  <a:cubicBezTo>
                    <a:pt x="169" y="290"/>
                    <a:pt x="170" y="292"/>
                    <a:pt x="168" y="292"/>
                  </a:cubicBezTo>
                  <a:close/>
                  <a:moveTo>
                    <a:pt x="249" y="296"/>
                  </a:moveTo>
                  <a:cubicBezTo>
                    <a:pt x="249" y="296"/>
                    <a:pt x="249" y="292"/>
                    <a:pt x="249" y="294"/>
                  </a:cubicBezTo>
                  <a:cubicBezTo>
                    <a:pt x="249" y="297"/>
                    <a:pt x="247" y="293"/>
                    <a:pt x="247" y="295"/>
                  </a:cubicBezTo>
                  <a:cubicBezTo>
                    <a:pt x="248" y="295"/>
                    <a:pt x="248" y="296"/>
                    <a:pt x="249" y="296"/>
                  </a:cubicBezTo>
                  <a:close/>
                  <a:moveTo>
                    <a:pt x="164" y="304"/>
                  </a:moveTo>
                  <a:cubicBezTo>
                    <a:pt x="165" y="317"/>
                    <a:pt x="170" y="335"/>
                    <a:pt x="168" y="349"/>
                  </a:cubicBezTo>
                  <a:cubicBezTo>
                    <a:pt x="170" y="370"/>
                    <a:pt x="167" y="393"/>
                    <a:pt x="170" y="413"/>
                  </a:cubicBezTo>
                  <a:cubicBezTo>
                    <a:pt x="171" y="420"/>
                    <a:pt x="174" y="427"/>
                    <a:pt x="172" y="435"/>
                  </a:cubicBezTo>
                  <a:cubicBezTo>
                    <a:pt x="177" y="434"/>
                    <a:pt x="181" y="432"/>
                    <a:pt x="186" y="432"/>
                  </a:cubicBezTo>
                  <a:cubicBezTo>
                    <a:pt x="191" y="426"/>
                    <a:pt x="188" y="418"/>
                    <a:pt x="188" y="409"/>
                  </a:cubicBezTo>
                  <a:cubicBezTo>
                    <a:pt x="188" y="400"/>
                    <a:pt x="188" y="389"/>
                    <a:pt x="188" y="380"/>
                  </a:cubicBezTo>
                  <a:cubicBezTo>
                    <a:pt x="187" y="373"/>
                    <a:pt x="186" y="368"/>
                    <a:pt x="186" y="362"/>
                  </a:cubicBezTo>
                  <a:cubicBezTo>
                    <a:pt x="186" y="350"/>
                    <a:pt x="184" y="338"/>
                    <a:pt x="183" y="327"/>
                  </a:cubicBezTo>
                  <a:cubicBezTo>
                    <a:pt x="183" y="315"/>
                    <a:pt x="185" y="303"/>
                    <a:pt x="182" y="294"/>
                  </a:cubicBezTo>
                  <a:cubicBezTo>
                    <a:pt x="181" y="302"/>
                    <a:pt x="171" y="304"/>
                    <a:pt x="164" y="304"/>
                  </a:cubicBezTo>
                  <a:close/>
                  <a:moveTo>
                    <a:pt x="478" y="295"/>
                  </a:moveTo>
                  <a:cubicBezTo>
                    <a:pt x="478" y="295"/>
                    <a:pt x="478" y="295"/>
                    <a:pt x="478" y="296"/>
                  </a:cubicBezTo>
                  <a:cubicBezTo>
                    <a:pt x="477" y="301"/>
                    <a:pt x="476" y="308"/>
                    <a:pt x="476" y="314"/>
                  </a:cubicBezTo>
                  <a:cubicBezTo>
                    <a:pt x="476" y="320"/>
                    <a:pt x="475" y="327"/>
                    <a:pt x="477" y="332"/>
                  </a:cubicBezTo>
                  <a:cubicBezTo>
                    <a:pt x="477" y="323"/>
                    <a:pt x="478" y="302"/>
                    <a:pt x="478" y="295"/>
                  </a:cubicBezTo>
                  <a:close/>
                  <a:moveTo>
                    <a:pt x="445" y="316"/>
                  </a:moveTo>
                  <a:cubicBezTo>
                    <a:pt x="446" y="311"/>
                    <a:pt x="446" y="300"/>
                    <a:pt x="446" y="296"/>
                  </a:cubicBezTo>
                  <a:cubicBezTo>
                    <a:pt x="444" y="297"/>
                    <a:pt x="443" y="298"/>
                    <a:pt x="442" y="299"/>
                  </a:cubicBezTo>
                  <a:cubicBezTo>
                    <a:pt x="442" y="306"/>
                    <a:pt x="441" y="314"/>
                    <a:pt x="442" y="320"/>
                  </a:cubicBezTo>
                  <a:cubicBezTo>
                    <a:pt x="443" y="320"/>
                    <a:pt x="444" y="317"/>
                    <a:pt x="445" y="316"/>
                  </a:cubicBezTo>
                  <a:close/>
                  <a:moveTo>
                    <a:pt x="248" y="330"/>
                  </a:moveTo>
                  <a:cubicBezTo>
                    <a:pt x="247" y="333"/>
                    <a:pt x="249" y="328"/>
                    <a:pt x="250" y="327"/>
                  </a:cubicBezTo>
                  <a:cubicBezTo>
                    <a:pt x="251" y="321"/>
                    <a:pt x="248" y="313"/>
                    <a:pt x="249" y="309"/>
                  </a:cubicBezTo>
                  <a:cubicBezTo>
                    <a:pt x="249" y="309"/>
                    <a:pt x="248" y="310"/>
                    <a:pt x="248" y="309"/>
                  </a:cubicBezTo>
                  <a:cubicBezTo>
                    <a:pt x="249" y="306"/>
                    <a:pt x="249" y="300"/>
                    <a:pt x="249" y="297"/>
                  </a:cubicBezTo>
                  <a:cubicBezTo>
                    <a:pt x="247" y="305"/>
                    <a:pt x="247" y="318"/>
                    <a:pt x="248" y="330"/>
                  </a:cubicBezTo>
                  <a:close/>
                  <a:moveTo>
                    <a:pt x="136" y="301"/>
                  </a:moveTo>
                  <a:cubicBezTo>
                    <a:pt x="136" y="300"/>
                    <a:pt x="136" y="299"/>
                    <a:pt x="136" y="298"/>
                  </a:cubicBezTo>
                  <a:cubicBezTo>
                    <a:pt x="135" y="299"/>
                    <a:pt x="134" y="297"/>
                    <a:pt x="133" y="298"/>
                  </a:cubicBezTo>
                  <a:cubicBezTo>
                    <a:pt x="134" y="299"/>
                    <a:pt x="135" y="300"/>
                    <a:pt x="136" y="301"/>
                  </a:cubicBezTo>
                  <a:close/>
                  <a:moveTo>
                    <a:pt x="140" y="302"/>
                  </a:moveTo>
                  <a:cubicBezTo>
                    <a:pt x="143" y="303"/>
                    <a:pt x="147" y="304"/>
                    <a:pt x="149" y="302"/>
                  </a:cubicBezTo>
                  <a:cubicBezTo>
                    <a:pt x="146" y="302"/>
                    <a:pt x="144" y="300"/>
                    <a:pt x="141" y="299"/>
                  </a:cubicBezTo>
                  <a:cubicBezTo>
                    <a:pt x="141" y="300"/>
                    <a:pt x="140" y="300"/>
                    <a:pt x="140" y="302"/>
                  </a:cubicBezTo>
                  <a:close/>
                  <a:moveTo>
                    <a:pt x="371" y="302"/>
                  </a:moveTo>
                  <a:cubicBezTo>
                    <a:pt x="372" y="302"/>
                    <a:pt x="372" y="301"/>
                    <a:pt x="372" y="300"/>
                  </a:cubicBezTo>
                  <a:cubicBezTo>
                    <a:pt x="372" y="300"/>
                    <a:pt x="372" y="299"/>
                    <a:pt x="371" y="299"/>
                  </a:cubicBezTo>
                  <a:cubicBezTo>
                    <a:pt x="371" y="300"/>
                    <a:pt x="371" y="301"/>
                    <a:pt x="371" y="302"/>
                  </a:cubicBezTo>
                  <a:close/>
                  <a:moveTo>
                    <a:pt x="367" y="353"/>
                  </a:moveTo>
                  <a:cubicBezTo>
                    <a:pt x="361" y="356"/>
                    <a:pt x="353" y="362"/>
                    <a:pt x="342" y="363"/>
                  </a:cubicBezTo>
                  <a:cubicBezTo>
                    <a:pt x="340" y="366"/>
                    <a:pt x="337" y="369"/>
                    <a:pt x="333" y="370"/>
                  </a:cubicBezTo>
                  <a:cubicBezTo>
                    <a:pt x="335" y="368"/>
                    <a:pt x="337" y="366"/>
                    <a:pt x="339" y="364"/>
                  </a:cubicBezTo>
                  <a:cubicBezTo>
                    <a:pt x="334" y="364"/>
                    <a:pt x="327" y="365"/>
                    <a:pt x="319" y="366"/>
                  </a:cubicBezTo>
                  <a:cubicBezTo>
                    <a:pt x="317" y="388"/>
                    <a:pt x="319" y="401"/>
                    <a:pt x="318" y="422"/>
                  </a:cubicBezTo>
                  <a:cubicBezTo>
                    <a:pt x="317" y="422"/>
                    <a:pt x="316" y="422"/>
                    <a:pt x="315" y="421"/>
                  </a:cubicBezTo>
                  <a:cubicBezTo>
                    <a:pt x="316" y="401"/>
                    <a:pt x="316" y="385"/>
                    <a:pt x="316" y="367"/>
                  </a:cubicBezTo>
                  <a:cubicBezTo>
                    <a:pt x="317" y="354"/>
                    <a:pt x="318" y="341"/>
                    <a:pt x="318" y="329"/>
                  </a:cubicBezTo>
                  <a:cubicBezTo>
                    <a:pt x="318" y="328"/>
                    <a:pt x="316" y="329"/>
                    <a:pt x="317" y="327"/>
                  </a:cubicBezTo>
                  <a:cubicBezTo>
                    <a:pt x="317" y="325"/>
                    <a:pt x="319" y="326"/>
                    <a:pt x="318" y="324"/>
                  </a:cubicBezTo>
                  <a:cubicBezTo>
                    <a:pt x="318" y="317"/>
                    <a:pt x="320" y="308"/>
                    <a:pt x="318" y="301"/>
                  </a:cubicBezTo>
                  <a:cubicBezTo>
                    <a:pt x="317" y="302"/>
                    <a:pt x="316" y="303"/>
                    <a:pt x="316" y="305"/>
                  </a:cubicBezTo>
                  <a:cubicBezTo>
                    <a:pt x="317" y="306"/>
                    <a:pt x="317" y="304"/>
                    <a:pt x="317" y="306"/>
                  </a:cubicBezTo>
                  <a:cubicBezTo>
                    <a:pt x="317" y="307"/>
                    <a:pt x="316" y="308"/>
                    <a:pt x="315" y="309"/>
                  </a:cubicBezTo>
                  <a:cubicBezTo>
                    <a:pt x="315" y="327"/>
                    <a:pt x="315" y="345"/>
                    <a:pt x="316" y="365"/>
                  </a:cubicBezTo>
                  <a:cubicBezTo>
                    <a:pt x="316" y="365"/>
                    <a:pt x="316" y="364"/>
                    <a:pt x="316" y="365"/>
                  </a:cubicBezTo>
                  <a:cubicBezTo>
                    <a:pt x="315" y="370"/>
                    <a:pt x="316" y="373"/>
                    <a:pt x="315" y="378"/>
                  </a:cubicBezTo>
                  <a:cubicBezTo>
                    <a:pt x="315" y="377"/>
                    <a:pt x="315" y="378"/>
                    <a:pt x="315" y="379"/>
                  </a:cubicBezTo>
                  <a:cubicBezTo>
                    <a:pt x="311" y="388"/>
                    <a:pt x="316" y="397"/>
                    <a:pt x="315" y="405"/>
                  </a:cubicBezTo>
                  <a:cubicBezTo>
                    <a:pt x="313" y="405"/>
                    <a:pt x="313" y="404"/>
                    <a:pt x="312" y="404"/>
                  </a:cubicBezTo>
                  <a:cubicBezTo>
                    <a:pt x="312" y="409"/>
                    <a:pt x="313" y="414"/>
                    <a:pt x="312" y="418"/>
                  </a:cubicBezTo>
                  <a:cubicBezTo>
                    <a:pt x="312" y="418"/>
                    <a:pt x="313" y="421"/>
                    <a:pt x="313" y="423"/>
                  </a:cubicBezTo>
                  <a:cubicBezTo>
                    <a:pt x="317" y="424"/>
                    <a:pt x="320" y="425"/>
                    <a:pt x="323" y="423"/>
                  </a:cubicBezTo>
                  <a:cubicBezTo>
                    <a:pt x="324" y="423"/>
                    <a:pt x="324" y="424"/>
                    <a:pt x="326" y="425"/>
                  </a:cubicBezTo>
                  <a:cubicBezTo>
                    <a:pt x="330" y="423"/>
                    <a:pt x="337" y="421"/>
                    <a:pt x="342" y="421"/>
                  </a:cubicBezTo>
                  <a:cubicBezTo>
                    <a:pt x="349" y="416"/>
                    <a:pt x="361" y="415"/>
                    <a:pt x="368" y="409"/>
                  </a:cubicBezTo>
                  <a:cubicBezTo>
                    <a:pt x="368" y="393"/>
                    <a:pt x="368" y="376"/>
                    <a:pt x="370" y="360"/>
                  </a:cubicBezTo>
                  <a:cubicBezTo>
                    <a:pt x="366" y="363"/>
                    <a:pt x="369" y="371"/>
                    <a:pt x="365" y="373"/>
                  </a:cubicBezTo>
                  <a:cubicBezTo>
                    <a:pt x="364" y="367"/>
                    <a:pt x="366" y="357"/>
                    <a:pt x="367" y="353"/>
                  </a:cubicBezTo>
                  <a:close/>
                  <a:moveTo>
                    <a:pt x="560" y="303"/>
                  </a:moveTo>
                  <a:cubicBezTo>
                    <a:pt x="561" y="303"/>
                    <a:pt x="562" y="302"/>
                    <a:pt x="563" y="302"/>
                  </a:cubicBezTo>
                  <a:cubicBezTo>
                    <a:pt x="562" y="302"/>
                    <a:pt x="560" y="302"/>
                    <a:pt x="560" y="303"/>
                  </a:cubicBezTo>
                  <a:close/>
                  <a:moveTo>
                    <a:pt x="561" y="310"/>
                  </a:moveTo>
                  <a:cubicBezTo>
                    <a:pt x="559" y="316"/>
                    <a:pt x="555" y="322"/>
                    <a:pt x="553" y="328"/>
                  </a:cubicBezTo>
                  <a:cubicBezTo>
                    <a:pt x="556" y="325"/>
                    <a:pt x="559" y="320"/>
                    <a:pt x="562" y="319"/>
                  </a:cubicBezTo>
                  <a:cubicBezTo>
                    <a:pt x="562" y="321"/>
                    <a:pt x="558" y="322"/>
                    <a:pt x="559" y="325"/>
                  </a:cubicBezTo>
                  <a:cubicBezTo>
                    <a:pt x="562" y="322"/>
                    <a:pt x="566" y="322"/>
                    <a:pt x="569" y="320"/>
                  </a:cubicBezTo>
                  <a:cubicBezTo>
                    <a:pt x="567" y="318"/>
                    <a:pt x="569" y="314"/>
                    <a:pt x="567" y="312"/>
                  </a:cubicBezTo>
                  <a:cubicBezTo>
                    <a:pt x="565" y="314"/>
                    <a:pt x="565" y="318"/>
                    <a:pt x="562" y="318"/>
                  </a:cubicBezTo>
                  <a:cubicBezTo>
                    <a:pt x="564" y="313"/>
                    <a:pt x="569" y="307"/>
                    <a:pt x="566" y="302"/>
                  </a:cubicBezTo>
                  <a:cubicBezTo>
                    <a:pt x="565" y="304"/>
                    <a:pt x="562" y="308"/>
                    <a:pt x="561" y="310"/>
                  </a:cubicBezTo>
                  <a:close/>
                  <a:moveTo>
                    <a:pt x="379" y="317"/>
                  </a:moveTo>
                  <a:cubicBezTo>
                    <a:pt x="379" y="314"/>
                    <a:pt x="381" y="308"/>
                    <a:pt x="379" y="304"/>
                  </a:cubicBezTo>
                  <a:cubicBezTo>
                    <a:pt x="378" y="308"/>
                    <a:pt x="378" y="314"/>
                    <a:pt x="379" y="317"/>
                  </a:cubicBezTo>
                  <a:close/>
                  <a:moveTo>
                    <a:pt x="555" y="306"/>
                  </a:moveTo>
                  <a:cubicBezTo>
                    <a:pt x="556" y="304"/>
                    <a:pt x="557" y="306"/>
                    <a:pt x="557" y="304"/>
                  </a:cubicBezTo>
                  <a:cubicBezTo>
                    <a:pt x="556" y="304"/>
                    <a:pt x="554" y="305"/>
                    <a:pt x="555" y="306"/>
                  </a:cubicBezTo>
                  <a:close/>
                  <a:moveTo>
                    <a:pt x="571" y="310"/>
                  </a:moveTo>
                  <a:cubicBezTo>
                    <a:pt x="570" y="309"/>
                    <a:pt x="572" y="305"/>
                    <a:pt x="570" y="304"/>
                  </a:cubicBezTo>
                  <a:cubicBezTo>
                    <a:pt x="570" y="307"/>
                    <a:pt x="570" y="308"/>
                    <a:pt x="571" y="310"/>
                  </a:cubicBezTo>
                  <a:close/>
                  <a:moveTo>
                    <a:pt x="159" y="306"/>
                  </a:moveTo>
                  <a:cubicBezTo>
                    <a:pt x="160" y="308"/>
                    <a:pt x="160" y="308"/>
                    <a:pt x="160" y="311"/>
                  </a:cubicBezTo>
                  <a:cubicBezTo>
                    <a:pt x="162" y="310"/>
                    <a:pt x="161" y="313"/>
                    <a:pt x="162" y="314"/>
                  </a:cubicBezTo>
                  <a:cubicBezTo>
                    <a:pt x="162" y="311"/>
                    <a:pt x="163" y="307"/>
                    <a:pt x="160" y="305"/>
                  </a:cubicBezTo>
                  <a:cubicBezTo>
                    <a:pt x="160" y="305"/>
                    <a:pt x="159" y="305"/>
                    <a:pt x="159" y="306"/>
                  </a:cubicBezTo>
                  <a:close/>
                  <a:moveTo>
                    <a:pt x="560" y="305"/>
                  </a:moveTo>
                  <a:cubicBezTo>
                    <a:pt x="557" y="308"/>
                    <a:pt x="553" y="308"/>
                    <a:pt x="550" y="311"/>
                  </a:cubicBezTo>
                  <a:cubicBezTo>
                    <a:pt x="546" y="316"/>
                    <a:pt x="547" y="325"/>
                    <a:pt x="541" y="328"/>
                  </a:cubicBezTo>
                  <a:cubicBezTo>
                    <a:pt x="542" y="331"/>
                    <a:pt x="539" y="332"/>
                    <a:pt x="539" y="335"/>
                  </a:cubicBezTo>
                  <a:cubicBezTo>
                    <a:pt x="543" y="334"/>
                    <a:pt x="546" y="332"/>
                    <a:pt x="550" y="330"/>
                  </a:cubicBezTo>
                  <a:cubicBezTo>
                    <a:pt x="553" y="322"/>
                    <a:pt x="558" y="314"/>
                    <a:pt x="561" y="305"/>
                  </a:cubicBezTo>
                  <a:cubicBezTo>
                    <a:pt x="561" y="305"/>
                    <a:pt x="561" y="305"/>
                    <a:pt x="560" y="305"/>
                  </a:cubicBezTo>
                  <a:close/>
                  <a:moveTo>
                    <a:pt x="196" y="317"/>
                  </a:moveTo>
                  <a:cubicBezTo>
                    <a:pt x="195" y="319"/>
                    <a:pt x="196" y="322"/>
                    <a:pt x="196" y="324"/>
                  </a:cubicBezTo>
                  <a:cubicBezTo>
                    <a:pt x="199" y="319"/>
                    <a:pt x="204" y="313"/>
                    <a:pt x="206" y="308"/>
                  </a:cubicBezTo>
                  <a:cubicBezTo>
                    <a:pt x="203" y="311"/>
                    <a:pt x="199" y="315"/>
                    <a:pt x="196" y="317"/>
                  </a:cubicBezTo>
                  <a:close/>
                  <a:moveTo>
                    <a:pt x="193" y="314"/>
                  </a:moveTo>
                  <a:cubicBezTo>
                    <a:pt x="193" y="314"/>
                    <a:pt x="194" y="311"/>
                    <a:pt x="193" y="311"/>
                  </a:cubicBezTo>
                  <a:cubicBezTo>
                    <a:pt x="193" y="313"/>
                    <a:pt x="192" y="313"/>
                    <a:pt x="193" y="314"/>
                  </a:cubicBezTo>
                  <a:close/>
                  <a:moveTo>
                    <a:pt x="187" y="314"/>
                  </a:moveTo>
                  <a:cubicBezTo>
                    <a:pt x="187" y="314"/>
                    <a:pt x="188" y="314"/>
                    <a:pt x="188" y="314"/>
                  </a:cubicBezTo>
                  <a:cubicBezTo>
                    <a:pt x="188" y="313"/>
                    <a:pt x="188" y="312"/>
                    <a:pt x="188" y="312"/>
                  </a:cubicBezTo>
                  <a:cubicBezTo>
                    <a:pt x="187" y="311"/>
                    <a:pt x="187" y="312"/>
                    <a:pt x="187" y="314"/>
                  </a:cubicBezTo>
                  <a:close/>
                  <a:moveTo>
                    <a:pt x="473" y="314"/>
                  </a:moveTo>
                  <a:cubicBezTo>
                    <a:pt x="464" y="323"/>
                    <a:pt x="456" y="332"/>
                    <a:pt x="450" y="344"/>
                  </a:cubicBezTo>
                  <a:cubicBezTo>
                    <a:pt x="455" y="343"/>
                    <a:pt x="456" y="338"/>
                    <a:pt x="460" y="338"/>
                  </a:cubicBezTo>
                  <a:cubicBezTo>
                    <a:pt x="458" y="342"/>
                    <a:pt x="454" y="346"/>
                    <a:pt x="448" y="347"/>
                  </a:cubicBezTo>
                  <a:cubicBezTo>
                    <a:pt x="447" y="347"/>
                    <a:pt x="447" y="345"/>
                    <a:pt x="447" y="345"/>
                  </a:cubicBezTo>
                  <a:cubicBezTo>
                    <a:pt x="446" y="350"/>
                    <a:pt x="445" y="355"/>
                    <a:pt x="447" y="359"/>
                  </a:cubicBezTo>
                  <a:cubicBezTo>
                    <a:pt x="448" y="359"/>
                    <a:pt x="448" y="356"/>
                    <a:pt x="448" y="355"/>
                  </a:cubicBezTo>
                  <a:cubicBezTo>
                    <a:pt x="450" y="356"/>
                    <a:pt x="447" y="360"/>
                    <a:pt x="448" y="361"/>
                  </a:cubicBezTo>
                  <a:cubicBezTo>
                    <a:pt x="450" y="360"/>
                    <a:pt x="450" y="357"/>
                    <a:pt x="452" y="357"/>
                  </a:cubicBezTo>
                  <a:cubicBezTo>
                    <a:pt x="457" y="349"/>
                    <a:pt x="464" y="343"/>
                    <a:pt x="468" y="334"/>
                  </a:cubicBezTo>
                  <a:cubicBezTo>
                    <a:pt x="470" y="334"/>
                    <a:pt x="470" y="333"/>
                    <a:pt x="471" y="333"/>
                  </a:cubicBezTo>
                  <a:cubicBezTo>
                    <a:pt x="469" y="339"/>
                    <a:pt x="464" y="343"/>
                    <a:pt x="460" y="348"/>
                  </a:cubicBezTo>
                  <a:cubicBezTo>
                    <a:pt x="461" y="351"/>
                    <a:pt x="458" y="352"/>
                    <a:pt x="456" y="354"/>
                  </a:cubicBezTo>
                  <a:cubicBezTo>
                    <a:pt x="452" y="358"/>
                    <a:pt x="450" y="365"/>
                    <a:pt x="445" y="368"/>
                  </a:cubicBezTo>
                  <a:cubicBezTo>
                    <a:pt x="445" y="371"/>
                    <a:pt x="443" y="371"/>
                    <a:pt x="442" y="373"/>
                  </a:cubicBezTo>
                  <a:cubicBezTo>
                    <a:pt x="443" y="374"/>
                    <a:pt x="444" y="376"/>
                    <a:pt x="444" y="378"/>
                  </a:cubicBezTo>
                  <a:cubicBezTo>
                    <a:pt x="453" y="374"/>
                    <a:pt x="461" y="369"/>
                    <a:pt x="470" y="365"/>
                  </a:cubicBezTo>
                  <a:cubicBezTo>
                    <a:pt x="470" y="358"/>
                    <a:pt x="473" y="352"/>
                    <a:pt x="474" y="344"/>
                  </a:cubicBezTo>
                  <a:cubicBezTo>
                    <a:pt x="473" y="344"/>
                    <a:pt x="472" y="345"/>
                    <a:pt x="471" y="345"/>
                  </a:cubicBezTo>
                  <a:cubicBezTo>
                    <a:pt x="471" y="344"/>
                    <a:pt x="470" y="345"/>
                    <a:pt x="470" y="344"/>
                  </a:cubicBezTo>
                  <a:cubicBezTo>
                    <a:pt x="471" y="342"/>
                    <a:pt x="474" y="341"/>
                    <a:pt x="475" y="340"/>
                  </a:cubicBezTo>
                  <a:cubicBezTo>
                    <a:pt x="473" y="331"/>
                    <a:pt x="474" y="323"/>
                    <a:pt x="474" y="312"/>
                  </a:cubicBezTo>
                  <a:cubicBezTo>
                    <a:pt x="474" y="312"/>
                    <a:pt x="474" y="312"/>
                    <a:pt x="473" y="312"/>
                  </a:cubicBezTo>
                  <a:cubicBezTo>
                    <a:pt x="473" y="313"/>
                    <a:pt x="472" y="313"/>
                    <a:pt x="473" y="314"/>
                  </a:cubicBezTo>
                  <a:close/>
                  <a:moveTo>
                    <a:pt x="527" y="341"/>
                  </a:moveTo>
                  <a:cubicBezTo>
                    <a:pt x="530" y="340"/>
                    <a:pt x="533" y="339"/>
                    <a:pt x="535" y="337"/>
                  </a:cubicBezTo>
                  <a:cubicBezTo>
                    <a:pt x="537" y="334"/>
                    <a:pt x="537" y="331"/>
                    <a:pt x="541" y="328"/>
                  </a:cubicBezTo>
                  <a:cubicBezTo>
                    <a:pt x="541" y="324"/>
                    <a:pt x="546" y="318"/>
                    <a:pt x="546" y="314"/>
                  </a:cubicBezTo>
                  <a:cubicBezTo>
                    <a:pt x="534" y="317"/>
                    <a:pt x="532" y="331"/>
                    <a:pt x="527" y="341"/>
                  </a:cubicBezTo>
                  <a:close/>
                  <a:moveTo>
                    <a:pt x="521" y="324"/>
                  </a:moveTo>
                  <a:cubicBezTo>
                    <a:pt x="522" y="324"/>
                    <a:pt x="523" y="324"/>
                    <a:pt x="524" y="324"/>
                  </a:cubicBezTo>
                  <a:cubicBezTo>
                    <a:pt x="526" y="322"/>
                    <a:pt x="531" y="320"/>
                    <a:pt x="532" y="317"/>
                  </a:cubicBezTo>
                  <a:cubicBezTo>
                    <a:pt x="528" y="319"/>
                    <a:pt x="525" y="323"/>
                    <a:pt x="521" y="324"/>
                  </a:cubicBezTo>
                  <a:close/>
                  <a:moveTo>
                    <a:pt x="161" y="324"/>
                  </a:moveTo>
                  <a:cubicBezTo>
                    <a:pt x="161" y="322"/>
                    <a:pt x="161" y="321"/>
                    <a:pt x="161" y="319"/>
                  </a:cubicBezTo>
                  <a:cubicBezTo>
                    <a:pt x="160" y="319"/>
                    <a:pt x="160" y="323"/>
                    <a:pt x="161" y="324"/>
                  </a:cubicBezTo>
                  <a:close/>
                  <a:moveTo>
                    <a:pt x="193" y="322"/>
                  </a:moveTo>
                  <a:cubicBezTo>
                    <a:pt x="193" y="321"/>
                    <a:pt x="192" y="321"/>
                    <a:pt x="192" y="321"/>
                  </a:cubicBezTo>
                  <a:cubicBezTo>
                    <a:pt x="191" y="325"/>
                    <a:pt x="192" y="328"/>
                    <a:pt x="192" y="331"/>
                  </a:cubicBezTo>
                  <a:cubicBezTo>
                    <a:pt x="193" y="330"/>
                    <a:pt x="192" y="327"/>
                    <a:pt x="193" y="325"/>
                  </a:cubicBezTo>
                  <a:cubicBezTo>
                    <a:pt x="194" y="325"/>
                    <a:pt x="193" y="326"/>
                    <a:pt x="194" y="325"/>
                  </a:cubicBezTo>
                  <a:cubicBezTo>
                    <a:pt x="194" y="324"/>
                    <a:pt x="194" y="321"/>
                    <a:pt x="193" y="320"/>
                  </a:cubicBezTo>
                  <a:cubicBezTo>
                    <a:pt x="192" y="320"/>
                    <a:pt x="194" y="321"/>
                    <a:pt x="193" y="322"/>
                  </a:cubicBezTo>
                  <a:close/>
                  <a:moveTo>
                    <a:pt x="441" y="326"/>
                  </a:moveTo>
                  <a:cubicBezTo>
                    <a:pt x="442" y="326"/>
                    <a:pt x="441" y="329"/>
                    <a:pt x="441" y="330"/>
                  </a:cubicBezTo>
                  <a:cubicBezTo>
                    <a:pt x="443" y="330"/>
                    <a:pt x="443" y="330"/>
                    <a:pt x="443" y="331"/>
                  </a:cubicBezTo>
                  <a:cubicBezTo>
                    <a:pt x="442" y="332"/>
                    <a:pt x="441" y="332"/>
                    <a:pt x="440" y="333"/>
                  </a:cubicBezTo>
                  <a:cubicBezTo>
                    <a:pt x="440" y="346"/>
                    <a:pt x="441" y="358"/>
                    <a:pt x="442" y="369"/>
                  </a:cubicBezTo>
                  <a:cubicBezTo>
                    <a:pt x="444" y="368"/>
                    <a:pt x="445" y="366"/>
                    <a:pt x="445" y="365"/>
                  </a:cubicBezTo>
                  <a:cubicBezTo>
                    <a:pt x="445" y="365"/>
                    <a:pt x="443" y="365"/>
                    <a:pt x="443" y="364"/>
                  </a:cubicBezTo>
                  <a:cubicBezTo>
                    <a:pt x="444" y="352"/>
                    <a:pt x="444" y="336"/>
                    <a:pt x="445" y="320"/>
                  </a:cubicBezTo>
                  <a:cubicBezTo>
                    <a:pt x="442" y="321"/>
                    <a:pt x="442" y="324"/>
                    <a:pt x="441" y="326"/>
                  </a:cubicBezTo>
                  <a:close/>
                  <a:moveTo>
                    <a:pt x="517" y="346"/>
                  </a:moveTo>
                  <a:cubicBezTo>
                    <a:pt x="520" y="345"/>
                    <a:pt x="522" y="344"/>
                    <a:pt x="524" y="343"/>
                  </a:cubicBezTo>
                  <a:cubicBezTo>
                    <a:pt x="526" y="335"/>
                    <a:pt x="530" y="329"/>
                    <a:pt x="532" y="322"/>
                  </a:cubicBezTo>
                  <a:cubicBezTo>
                    <a:pt x="521" y="325"/>
                    <a:pt x="520" y="336"/>
                    <a:pt x="517" y="346"/>
                  </a:cubicBezTo>
                  <a:close/>
                  <a:moveTo>
                    <a:pt x="200" y="346"/>
                  </a:moveTo>
                  <a:cubicBezTo>
                    <a:pt x="198" y="349"/>
                    <a:pt x="195" y="352"/>
                    <a:pt x="197" y="356"/>
                  </a:cubicBezTo>
                  <a:cubicBezTo>
                    <a:pt x="200" y="352"/>
                    <a:pt x="203" y="346"/>
                    <a:pt x="206" y="345"/>
                  </a:cubicBezTo>
                  <a:cubicBezTo>
                    <a:pt x="204" y="348"/>
                    <a:pt x="202" y="353"/>
                    <a:pt x="198" y="354"/>
                  </a:cubicBezTo>
                  <a:cubicBezTo>
                    <a:pt x="197" y="361"/>
                    <a:pt x="196" y="366"/>
                    <a:pt x="198" y="370"/>
                  </a:cubicBezTo>
                  <a:cubicBezTo>
                    <a:pt x="202" y="365"/>
                    <a:pt x="204" y="360"/>
                    <a:pt x="208" y="356"/>
                  </a:cubicBezTo>
                  <a:cubicBezTo>
                    <a:pt x="209" y="348"/>
                    <a:pt x="215" y="345"/>
                    <a:pt x="215" y="336"/>
                  </a:cubicBezTo>
                  <a:cubicBezTo>
                    <a:pt x="213" y="336"/>
                    <a:pt x="214" y="339"/>
                    <a:pt x="212" y="338"/>
                  </a:cubicBezTo>
                  <a:cubicBezTo>
                    <a:pt x="215" y="335"/>
                    <a:pt x="217" y="329"/>
                    <a:pt x="214" y="324"/>
                  </a:cubicBezTo>
                  <a:cubicBezTo>
                    <a:pt x="209" y="330"/>
                    <a:pt x="204" y="339"/>
                    <a:pt x="200" y="346"/>
                  </a:cubicBezTo>
                  <a:close/>
                  <a:moveTo>
                    <a:pt x="309" y="329"/>
                  </a:moveTo>
                  <a:cubicBezTo>
                    <a:pt x="311" y="328"/>
                    <a:pt x="311" y="326"/>
                    <a:pt x="310" y="325"/>
                  </a:cubicBezTo>
                  <a:cubicBezTo>
                    <a:pt x="310" y="326"/>
                    <a:pt x="310" y="328"/>
                    <a:pt x="309" y="329"/>
                  </a:cubicBezTo>
                  <a:close/>
                  <a:moveTo>
                    <a:pt x="502" y="333"/>
                  </a:moveTo>
                  <a:cubicBezTo>
                    <a:pt x="501" y="331"/>
                    <a:pt x="498" y="334"/>
                    <a:pt x="498" y="335"/>
                  </a:cubicBezTo>
                  <a:cubicBezTo>
                    <a:pt x="499" y="335"/>
                    <a:pt x="499" y="333"/>
                    <a:pt x="500" y="334"/>
                  </a:cubicBezTo>
                  <a:cubicBezTo>
                    <a:pt x="501" y="336"/>
                    <a:pt x="499" y="335"/>
                    <a:pt x="499" y="337"/>
                  </a:cubicBezTo>
                  <a:cubicBezTo>
                    <a:pt x="506" y="334"/>
                    <a:pt x="514" y="329"/>
                    <a:pt x="520" y="325"/>
                  </a:cubicBezTo>
                  <a:cubicBezTo>
                    <a:pt x="514" y="327"/>
                    <a:pt x="508" y="330"/>
                    <a:pt x="502" y="333"/>
                  </a:cubicBezTo>
                  <a:close/>
                  <a:moveTo>
                    <a:pt x="188" y="329"/>
                  </a:moveTo>
                  <a:cubicBezTo>
                    <a:pt x="188" y="329"/>
                    <a:pt x="189" y="326"/>
                    <a:pt x="188" y="326"/>
                  </a:cubicBezTo>
                  <a:cubicBezTo>
                    <a:pt x="188" y="328"/>
                    <a:pt x="186" y="328"/>
                    <a:pt x="188" y="329"/>
                  </a:cubicBezTo>
                  <a:close/>
                  <a:moveTo>
                    <a:pt x="510" y="329"/>
                  </a:moveTo>
                  <a:cubicBezTo>
                    <a:pt x="510" y="328"/>
                    <a:pt x="511" y="328"/>
                    <a:pt x="511" y="327"/>
                  </a:cubicBezTo>
                  <a:cubicBezTo>
                    <a:pt x="510" y="327"/>
                    <a:pt x="509" y="328"/>
                    <a:pt x="510" y="329"/>
                  </a:cubicBezTo>
                  <a:close/>
                  <a:moveTo>
                    <a:pt x="160" y="333"/>
                  </a:moveTo>
                  <a:cubicBezTo>
                    <a:pt x="161" y="331"/>
                    <a:pt x="161" y="327"/>
                    <a:pt x="160" y="327"/>
                  </a:cubicBezTo>
                  <a:cubicBezTo>
                    <a:pt x="160" y="330"/>
                    <a:pt x="158" y="331"/>
                    <a:pt x="160" y="333"/>
                  </a:cubicBezTo>
                  <a:close/>
                  <a:moveTo>
                    <a:pt x="554" y="331"/>
                  </a:moveTo>
                  <a:cubicBezTo>
                    <a:pt x="555" y="330"/>
                    <a:pt x="557" y="330"/>
                    <a:pt x="557" y="329"/>
                  </a:cubicBezTo>
                  <a:cubicBezTo>
                    <a:pt x="556" y="329"/>
                    <a:pt x="554" y="330"/>
                    <a:pt x="554" y="331"/>
                  </a:cubicBezTo>
                  <a:close/>
                  <a:moveTo>
                    <a:pt x="492" y="333"/>
                  </a:moveTo>
                  <a:cubicBezTo>
                    <a:pt x="494" y="333"/>
                    <a:pt x="497" y="331"/>
                    <a:pt x="496" y="330"/>
                  </a:cubicBezTo>
                  <a:cubicBezTo>
                    <a:pt x="495" y="331"/>
                    <a:pt x="493" y="332"/>
                    <a:pt x="492" y="333"/>
                  </a:cubicBezTo>
                  <a:close/>
                  <a:moveTo>
                    <a:pt x="309" y="333"/>
                  </a:moveTo>
                  <a:cubicBezTo>
                    <a:pt x="310" y="333"/>
                    <a:pt x="311" y="330"/>
                    <a:pt x="310" y="330"/>
                  </a:cubicBezTo>
                  <a:cubicBezTo>
                    <a:pt x="309" y="331"/>
                    <a:pt x="309" y="332"/>
                    <a:pt x="309" y="333"/>
                  </a:cubicBezTo>
                  <a:close/>
                  <a:moveTo>
                    <a:pt x="509" y="336"/>
                  </a:moveTo>
                  <a:cubicBezTo>
                    <a:pt x="509" y="342"/>
                    <a:pt x="508" y="345"/>
                    <a:pt x="507" y="351"/>
                  </a:cubicBezTo>
                  <a:cubicBezTo>
                    <a:pt x="509" y="350"/>
                    <a:pt x="512" y="349"/>
                    <a:pt x="514" y="347"/>
                  </a:cubicBezTo>
                  <a:cubicBezTo>
                    <a:pt x="516" y="341"/>
                    <a:pt x="518" y="336"/>
                    <a:pt x="519" y="330"/>
                  </a:cubicBezTo>
                  <a:cubicBezTo>
                    <a:pt x="517" y="330"/>
                    <a:pt x="517" y="332"/>
                    <a:pt x="515" y="332"/>
                  </a:cubicBezTo>
                  <a:cubicBezTo>
                    <a:pt x="515" y="333"/>
                    <a:pt x="517" y="333"/>
                    <a:pt x="516" y="333"/>
                  </a:cubicBezTo>
                  <a:cubicBezTo>
                    <a:pt x="514" y="332"/>
                    <a:pt x="512" y="335"/>
                    <a:pt x="509" y="336"/>
                  </a:cubicBezTo>
                  <a:close/>
                  <a:moveTo>
                    <a:pt x="548" y="334"/>
                  </a:moveTo>
                  <a:cubicBezTo>
                    <a:pt x="548" y="333"/>
                    <a:pt x="551" y="334"/>
                    <a:pt x="550" y="333"/>
                  </a:cubicBezTo>
                  <a:cubicBezTo>
                    <a:pt x="550" y="333"/>
                    <a:pt x="547" y="333"/>
                    <a:pt x="548" y="334"/>
                  </a:cubicBezTo>
                  <a:close/>
                  <a:moveTo>
                    <a:pt x="251" y="405"/>
                  </a:moveTo>
                  <a:cubicBezTo>
                    <a:pt x="251" y="381"/>
                    <a:pt x="252" y="362"/>
                    <a:pt x="249" y="334"/>
                  </a:cubicBezTo>
                  <a:cubicBezTo>
                    <a:pt x="248" y="338"/>
                    <a:pt x="247" y="344"/>
                    <a:pt x="247" y="347"/>
                  </a:cubicBezTo>
                  <a:cubicBezTo>
                    <a:pt x="246" y="348"/>
                    <a:pt x="246" y="351"/>
                    <a:pt x="245" y="352"/>
                  </a:cubicBezTo>
                  <a:cubicBezTo>
                    <a:pt x="247" y="362"/>
                    <a:pt x="244" y="374"/>
                    <a:pt x="248" y="382"/>
                  </a:cubicBezTo>
                  <a:cubicBezTo>
                    <a:pt x="248" y="383"/>
                    <a:pt x="249" y="382"/>
                    <a:pt x="249" y="383"/>
                  </a:cubicBezTo>
                  <a:cubicBezTo>
                    <a:pt x="248" y="395"/>
                    <a:pt x="247" y="405"/>
                    <a:pt x="247" y="413"/>
                  </a:cubicBezTo>
                  <a:cubicBezTo>
                    <a:pt x="247" y="416"/>
                    <a:pt x="247" y="420"/>
                    <a:pt x="248" y="422"/>
                  </a:cubicBezTo>
                  <a:cubicBezTo>
                    <a:pt x="249" y="422"/>
                    <a:pt x="248" y="421"/>
                    <a:pt x="250" y="420"/>
                  </a:cubicBezTo>
                  <a:cubicBezTo>
                    <a:pt x="250" y="423"/>
                    <a:pt x="248" y="422"/>
                    <a:pt x="248" y="424"/>
                  </a:cubicBezTo>
                  <a:cubicBezTo>
                    <a:pt x="248" y="424"/>
                    <a:pt x="249" y="424"/>
                    <a:pt x="249" y="424"/>
                  </a:cubicBezTo>
                  <a:cubicBezTo>
                    <a:pt x="249" y="426"/>
                    <a:pt x="248" y="427"/>
                    <a:pt x="248" y="428"/>
                  </a:cubicBezTo>
                  <a:cubicBezTo>
                    <a:pt x="247" y="428"/>
                    <a:pt x="246" y="428"/>
                    <a:pt x="246" y="429"/>
                  </a:cubicBezTo>
                  <a:cubicBezTo>
                    <a:pt x="246" y="432"/>
                    <a:pt x="244" y="436"/>
                    <a:pt x="246" y="438"/>
                  </a:cubicBezTo>
                  <a:cubicBezTo>
                    <a:pt x="247" y="436"/>
                    <a:pt x="247" y="434"/>
                    <a:pt x="247" y="433"/>
                  </a:cubicBezTo>
                  <a:cubicBezTo>
                    <a:pt x="248" y="433"/>
                    <a:pt x="249" y="433"/>
                    <a:pt x="250" y="433"/>
                  </a:cubicBezTo>
                  <a:cubicBezTo>
                    <a:pt x="250" y="426"/>
                    <a:pt x="250" y="411"/>
                    <a:pt x="250" y="405"/>
                  </a:cubicBezTo>
                  <a:cubicBezTo>
                    <a:pt x="250" y="405"/>
                    <a:pt x="250" y="406"/>
                    <a:pt x="251" y="405"/>
                  </a:cubicBezTo>
                  <a:close/>
                  <a:moveTo>
                    <a:pt x="192" y="340"/>
                  </a:moveTo>
                  <a:cubicBezTo>
                    <a:pt x="193" y="340"/>
                    <a:pt x="193" y="340"/>
                    <a:pt x="193" y="340"/>
                  </a:cubicBezTo>
                  <a:cubicBezTo>
                    <a:pt x="193" y="338"/>
                    <a:pt x="193" y="336"/>
                    <a:pt x="192" y="336"/>
                  </a:cubicBezTo>
                  <a:cubicBezTo>
                    <a:pt x="192" y="337"/>
                    <a:pt x="192" y="339"/>
                    <a:pt x="192" y="340"/>
                  </a:cubicBezTo>
                  <a:close/>
                  <a:moveTo>
                    <a:pt x="495" y="339"/>
                  </a:moveTo>
                  <a:cubicBezTo>
                    <a:pt x="497" y="339"/>
                    <a:pt x="498" y="338"/>
                    <a:pt x="499" y="336"/>
                  </a:cubicBezTo>
                  <a:cubicBezTo>
                    <a:pt x="497" y="337"/>
                    <a:pt x="496" y="338"/>
                    <a:pt x="495" y="339"/>
                  </a:cubicBezTo>
                  <a:close/>
                  <a:moveTo>
                    <a:pt x="506" y="338"/>
                  </a:moveTo>
                  <a:cubicBezTo>
                    <a:pt x="504" y="340"/>
                    <a:pt x="502" y="340"/>
                    <a:pt x="500" y="341"/>
                  </a:cubicBezTo>
                  <a:cubicBezTo>
                    <a:pt x="497" y="345"/>
                    <a:pt x="500" y="350"/>
                    <a:pt x="497" y="354"/>
                  </a:cubicBezTo>
                  <a:cubicBezTo>
                    <a:pt x="504" y="355"/>
                    <a:pt x="507" y="344"/>
                    <a:pt x="506" y="338"/>
                  </a:cubicBezTo>
                  <a:close/>
                  <a:moveTo>
                    <a:pt x="484" y="342"/>
                  </a:moveTo>
                  <a:cubicBezTo>
                    <a:pt x="484" y="344"/>
                    <a:pt x="485" y="342"/>
                    <a:pt x="486" y="344"/>
                  </a:cubicBezTo>
                  <a:cubicBezTo>
                    <a:pt x="485" y="344"/>
                    <a:pt x="485" y="345"/>
                    <a:pt x="486" y="346"/>
                  </a:cubicBezTo>
                  <a:cubicBezTo>
                    <a:pt x="488" y="344"/>
                    <a:pt x="491" y="343"/>
                    <a:pt x="493" y="341"/>
                  </a:cubicBezTo>
                  <a:cubicBezTo>
                    <a:pt x="491" y="341"/>
                    <a:pt x="492" y="339"/>
                    <a:pt x="490" y="339"/>
                  </a:cubicBezTo>
                  <a:cubicBezTo>
                    <a:pt x="490" y="341"/>
                    <a:pt x="490" y="342"/>
                    <a:pt x="488" y="342"/>
                  </a:cubicBezTo>
                  <a:cubicBezTo>
                    <a:pt x="488" y="342"/>
                    <a:pt x="488" y="340"/>
                    <a:pt x="488" y="339"/>
                  </a:cubicBezTo>
                  <a:cubicBezTo>
                    <a:pt x="486" y="340"/>
                    <a:pt x="485" y="340"/>
                    <a:pt x="484" y="342"/>
                  </a:cubicBezTo>
                  <a:close/>
                  <a:moveTo>
                    <a:pt x="437" y="350"/>
                  </a:moveTo>
                  <a:cubicBezTo>
                    <a:pt x="435" y="352"/>
                    <a:pt x="436" y="355"/>
                    <a:pt x="436" y="358"/>
                  </a:cubicBezTo>
                  <a:cubicBezTo>
                    <a:pt x="436" y="363"/>
                    <a:pt x="433" y="371"/>
                    <a:pt x="436" y="375"/>
                  </a:cubicBezTo>
                  <a:cubicBezTo>
                    <a:pt x="437" y="374"/>
                    <a:pt x="436" y="372"/>
                    <a:pt x="438" y="372"/>
                  </a:cubicBezTo>
                  <a:cubicBezTo>
                    <a:pt x="438" y="371"/>
                    <a:pt x="437" y="371"/>
                    <a:pt x="437" y="371"/>
                  </a:cubicBezTo>
                  <a:cubicBezTo>
                    <a:pt x="440" y="362"/>
                    <a:pt x="438" y="350"/>
                    <a:pt x="438" y="341"/>
                  </a:cubicBezTo>
                  <a:cubicBezTo>
                    <a:pt x="437" y="343"/>
                    <a:pt x="435" y="348"/>
                    <a:pt x="437" y="350"/>
                  </a:cubicBezTo>
                  <a:close/>
                  <a:moveTo>
                    <a:pt x="159" y="346"/>
                  </a:moveTo>
                  <a:cubicBezTo>
                    <a:pt x="161" y="345"/>
                    <a:pt x="161" y="341"/>
                    <a:pt x="159" y="342"/>
                  </a:cubicBezTo>
                  <a:cubicBezTo>
                    <a:pt x="160" y="343"/>
                    <a:pt x="158" y="344"/>
                    <a:pt x="159" y="346"/>
                  </a:cubicBezTo>
                  <a:close/>
                  <a:moveTo>
                    <a:pt x="193" y="353"/>
                  </a:moveTo>
                  <a:cubicBezTo>
                    <a:pt x="195" y="351"/>
                    <a:pt x="194" y="345"/>
                    <a:pt x="193" y="343"/>
                  </a:cubicBezTo>
                  <a:cubicBezTo>
                    <a:pt x="192" y="345"/>
                    <a:pt x="192" y="350"/>
                    <a:pt x="193" y="353"/>
                  </a:cubicBezTo>
                  <a:close/>
                  <a:moveTo>
                    <a:pt x="310" y="366"/>
                  </a:moveTo>
                  <a:cubicBezTo>
                    <a:pt x="312" y="363"/>
                    <a:pt x="309" y="355"/>
                    <a:pt x="311" y="351"/>
                  </a:cubicBezTo>
                  <a:cubicBezTo>
                    <a:pt x="310" y="349"/>
                    <a:pt x="311" y="345"/>
                    <a:pt x="311" y="344"/>
                  </a:cubicBezTo>
                  <a:cubicBezTo>
                    <a:pt x="311" y="344"/>
                    <a:pt x="311" y="344"/>
                    <a:pt x="311" y="344"/>
                  </a:cubicBezTo>
                  <a:cubicBezTo>
                    <a:pt x="310" y="344"/>
                    <a:pt x="310" y="344"/>
                    <a:pt x="310" y="344"/>
                  </a:cubicBezTo>
                  <a:cubicBezTo>
                    <a:pt x="310" y="353"/>
                    <a:pt x="309" y="358"/>
                    <a:pt x="310" y="366"/>
                  </a:cubicBezTo>
                  <a:close/>
                  <a:moveTo>
                    <a:pt x="484" y="349"/>
                  </a:moveTo>
                  <a:cubicBezTo>
                    <a:pt x="484" y="351"/>
                    <a:pt x="483" y="354"/>
                    <a:pt x="484" y="357"/>
                  </a:cubicBezTo>
                  <a:cubicBezTo>
                    <a:pt x="492" y="359"/>
                    <a:pt x="498" y="356"/>
                    <a:pt x="495" y="348"/>
                  </a:cubicBezTo>
                  <a:cubicBezTo>
                    <a:pt x="496" y="347"/>
                    <a:pt x="497" y="345"/>
                    <a:pt x="496" y="344"/>
                  </a:cubicBezTo>
                  <a:cubicBezTo>
                    <a:pt x="493" y="344"/>
                    <a:pt x="490" y="348"/>
                    <a:pt x="486" y="349"/>
                  </a:cubicBezTo>
                  <a:cubicBezTo>
                    <a:pt x="485" y="349"/>
                    <a:pt x="485" y="347"/>
                    <a:pt x="484" y="348"/>
                  </a:cubicBezTo>
                  <a:cubicBezTo>
                    <a:pt x="484" y="349"/>
                    <a:pt x="485" y="349"/>
                    <a:pt x="484" y="349"/>
                  </a:cubicBezTo>
                  <a:close/>
                  <a:moveTo>
                    <a:pt x="350" y="358"/>
                  </a:moveTo>
                  <a:cubicBezTo>
                    <a:pt x="357" y="357"/>
                    <a:pt x="362" y="353"/>
                    <a:pt x="367" y="349"/>
                  </a:cubicBezTo>
                  <a:cubicBezTo>
                    <a:pt x="367" y="347"/>
                    <a:pt x="368" y="346"/>
                    <a:pt x="368" y="344"/>
                  </a:cubicBezTo>
                  <a:cubicBezTo>
                    <a:pt x="360" y="347"/>
                    <a:pt x="355" y="353"/>
                    <a:pt x="350" y="358"/>
                  </a:cubicBezTo>
                  <a:close/>
                  <a:moveTo>
                    <a:pt x="529" y="346"/>
                  </a:moveTo>
                  <a:cubicBezTo>
                    <a:pt x="529" y="346"/>
                    <a:pt x="528" y="347"/>
                    <a:pt x="529" y="347"/>
                  </a:cubicBezTo>
                  <a:cubicBezTo>
                    <a:pt x="529" y="347"/>
                    <a:pt x="530" y="346"/>
                    <a:pt x="531" y="346"/>
                  </a:cubicBezTo>
                  <a:cubicBezTo>
                    <a:pt x="531" y="346"/>
                    <a:pt x="531" y="345"/>
                    <a:pt x="531" y="345"/>
                  </a:cubicBezTo>
                  <a:cubicBezTo>
                    <a:pt x="531" y="346"/>
                    <a:pt x="530" y="346"/>
                    <a:pt x="529" y="346"/>
                  </a:cubicBezTo>
                  <a:close/>
                  <a:moveTo>
                    <a:pt x="160" y="354"/>
                  </a:moveTo>
                  <a:cubicBezTo>
                    <a:pt x="159" y="352"/>
                    <a:pt x="160" y="348"/>
                    <a:pt x="159" y="346"/>
                  </a:cubicBezTo>
                  <a:cubicBezTo>
                    <a:pt x="159" y="348"/>
                    <a:pt x="158" y="352"/>
                    <a:pt x="160" y="354"/>
                  </a:cubicBezTo>
                  <a:close/>
                  <a:moveTo>
                    <a:pt x="214" y="346"/>
                  </a:moveTo>
                  <a:cubicBezTo>
                    <a:pt x="209" y="356"/>
                    <a:pt x="203" y="366"/>
                    <a:pt x="197" y="376"/>
                  </a:cubicBezTo>
                  <a:cubicBezTo>
                    <a:pt x="197" y="377"/>
                    <a:pt x="199" y="379"/>
                    <a:pt x="198" y="380"/>
                  </a:cubicBezTo>
                  <a:cubicBezTo>
                    <a:pt x="204" y="374"/>
                    <a:pt x="209" y="367"/>
                    <a:pt x="215" y="362"/>
                  </a:cubicBezTo>
                  <a:cubicBezTo>
                    <a:pt x="216" y="356"/>
                    <a:pt x="216" y="351"/>
                    <a:pt x="215" y="346"/>
                  </a:cubicBezTo>
                  <a:cubicBezTo>
                    <a:pt x="215" y="346"/>
                    <a:pt x="215" y="346"/>
                    <a:pt x="214" y="346"/>
                  </a:cubicBezTo>
                  <a:close/>
                  <a:moveTo>
                    <a:pt x="527" y="347"/>
                  </a:moveTo>
                  <a:cubicBezTo>
                    <a:pt x="527" y="348"/>
                    <a:pt x="527" y="348"/>
                    <a:pt x="527" y="348"/>
                  </a:cubicBezTo>
                  <a:cubicBezTo>
                    <a:pt x="527" y="347"/>
                    <a:pt x="526" y="347"/>
                    <a:pt x="526" y="347"/>
                  </a:cubicBezTo>
                  <a:cubicBezTo>
                    <a:pt x="527" y="348"/>
                    <a:pt x="523" y="349"/>
                    <a:pt x="523" y="351"/>
                  </a:cubicBezTo>
                  <a:cubicBezTo>
                    <a:pt x="524" y="350"/>
                    <a:pt x="527" y="348"/>
                    <a:pt x="527" y="347"/>
                  </a:cubicBezTo>
                  <a:close/>
                  <a:moveTo>
                    <a:pt x="515" y="354"/>
                  </a:moveTo>
                  <a:cubicBezTo>
                    <a:pt x="518" y="354"/>
                    <a:pt x="520" y="352"/>
                    <a:pt x="522" y="351"/>
                  </a:cubicBezTo>
                  <a:cubicBezTo>
                    <a:pt x="519" y="351"/>
                    <a:pt x="517" y="353"/>
                    <a:pt x="515" y="354"/>
                  </a:cubicBezTo>
                  <a:close/>
                  <a:moveTo>
                    <a:pt x="374" y="378"/>
                  </a:moveTo>
                  <a:cubicBezTo>
                    <a:pt x="374" y="377"/>
                    <a:pt x="374" y="376"/>
                    <a:pt x="375" y="376"/>
                  </a:cubicBezTo>
                  <a:cubicBezTo>
                    <a:pt x="376" y="377"/>
                    <a:pt x="375" y="378"/>
                    <a:pt x="376" y="378"/>
                  </a:cubicBezTo>
                  <a:cubicBezTo>
                    <a:pt x="376" y="371"/>
                    <a:pt x="378" y="359"/>
                    <a:pt x="376" y="352"/>
                  </a:cubicBezTo>
                  <a:cubicBezTo>
                    <a:pt x="375" y="360"/>
                    <a:pt x="375" y="365"/>
                    <a:pt x="376" y="373"/>
                  </a:cubicBezTo>
                  <a:cubicBezTo>
                    <a:pt x="375" y="375"/>
                    <a:pt x="373" y="376"/>
                    <a:pt x="374" y="378"/>
                  </a:cubicBezTo>
                  <a:close/>
                  <a:moveTo>
                    <a:pt x="190" y="357"/>
                  </a:moveTo>
                  <a:cubicBezTo>
                    <a:pt x="190" y="356"/>
                    <a:pt x="190" y="354"/>
                    <a:pt x="189" y="353"/>
                  </a:cubicBezTo>
                  <a:cubicBezTo>
                    <a:pt x="189" y="355"/>
                    <a:pt x="189" y="356"/>
                    <a:pt x="190" y="357"/>
                  </a:cubicBezTo>
                  <a:close/>
                  <a:moveTo>
                    <a:pt x="161" y="357"/>
                  </a:moveTo>
                  <a:cubicBezTo>
                    <a:pt x="164" y="360"/>
                    <a:pt x="161" y="364"/>
                    <a:pt x="161" y="369"/>
                  </a:cubicBezTo>
                  <a:cubicBezTo>
                    <a:pt x="161" y="374"/>
                    <a:pt x="163" y="380"/>
                    <a:pt x="163" y="386"/>
                  </a:cubicBezTo>
                  <a:cubicBezTo>
                    <a:pt x="163" y="390"/>
                    <a:pt x="161" y="393"/>
                    <a:pt x="163" y="396"/>
                  </a:cubicBezTo>
                  <a:cubicBezTo>
                    <a:pt x="162" y="401"/>
                    <a:pt x="163" y="407"/>
                    <a:pt x="164" y="413"/>
                  </a:cubicBezTo>
                  <a:cubicBezTo>
                    <a:pt x="164" y="414"/>
                    <a:pt x="163" y="414"/>
                    <a:pt x="163" y="415"/>
                  </a:cubicBezTo>
                  <a:cubicBezTo>
                    <a:pt x="165" y="419"/>
                    <a:pt x="163" y="426"/>
                    <a:pt x="164" y="429"/>
                  </a:cubicBezTo>
                  <a:cubicBezTo>
                    <a:pt x="166" y="431"/>
                    <a:pt x="167" y="431"/>
                    <a:pt x="171" y="431"/>
                  </a:cubicBezTo>
                  <a:cubicBezTo>
                    <a:pt x="170" y="428"/>
                    <a:pt x="170" y="426"/>
                    <a:pt x="170" y="424"/>
                  </a:cubicBezTo>
                  <a:cubicBezTo>
                    <a:pt x="169" y="424"/>
                    <a:pt x="168" y="424"/>
                    <a:pt x="168" y="423"/>
                  </a:cubicBezTo>
                  <a:cubicBezTo>
                    <a:pt x="166" y="400"/>
                    <a:pt x="166" y="378"/>
                    <a:pt x="163" y="356"/>
                  </a:cubicBezTo>
                  <a:cubicBezTo>
                    <a:pt x="163" y="355"/>
                    <a:pt x="164" y="354"/>
                    <a:pt x="164" y="353"/>
                  </a:cubicBezTo>
                  <a:cubicBezTo>
                    <a:pt x="163" y="353"/>
                    <a:pt x="162" y="353"/>
                    <a:pt x="162" y="353"/>
                  </a:cubicBezTo>
                  <a:cubicBezTo>
                    <a:pt x="162" y="355"/>
                    <a:pt x="163" y="356"/>
                    <a:pt x="161" y="357"/>
                  </a:cubicBezTo>
                  <a:close/>
                  <a:moveTo>
                    <a:pt x="506" y="354"/>
                  </a:moveTo>
                  <a:cubicBezTo>
                    <a:pt x="507" y="354"/>
                    <a:pt x="508" y="354"/>
                    <a:pt x="508" y="353"/>
                  </a:cubicBezTo>
                  <a:cubicBezTo>
                    <a:pt x="507" y="354"/>
                    <a:pt x="506" y="353"/>
                    <a:pt x="506" y="354"/>
                  </a:cubicBezTo>
                  <a:close/>
                  <a:moveTo>
                    <a:pt x="473" y="365"/>
                  </a:moveTo>
                  <a:cubicBezTo>
                    <a:pt x="474" y="364"/>
                    <a:pt x="474" y="364"/>
                    <a:pt x="475" y="364"/>
                  </a:cubicBezTo>
                  <a:cubicBezTo>
                    <a:pt x="476" y="362"/>
                    <a:pt x="477" y="355"/>
                    <a:pt x="475" y="354"/>
                  </a:cubicBezTo>
                  <a:cubicBezTo>
                    <a:pt x="473" y="356"/>
                    <a:pt x="472" y="361"/>
                    <a:pt x="473" y="365"/>
                  </a:cubicBezTo>
                  <a:close/>
                  <a:moveTo>
                    <a:pt x="333" y="362"/>
                  </a:moveTo>
                  <a:cubicBezTo>
                    <a:pt x="340" y="361"/>
                    <a:pt x="346" y="359"/>
                    <a:pt x="350" y="354"/>
                  </a:cubicBezTo>
                  <a:cubicBezTo>
                    <a:pt x="345" y="356"/>
                    <a:pt x="337" y="360"/>
                    <a:pt x="333" y="362"/>
                  </a:cubicBezTo>
                  <a:close/>
                  <a:moveTo>
                    <a:pt x="159" y="360"/>
                  </a:moveTo>
                  <a:cubicBezTo>
                    <a:pt x="160" y="359"/>
                    <a:pt x="160" y="356"/>
                    <a:pt x="159" y="355"/>
                  </a:cubicBezTo>
                  <a:cubicBezTo>
                    <a:pt x="158" y="357"/>
                    <a:pt x="160" y="358"/>
                    <a:pt x="159" y="360"/>
                  </a:cubicBezTo>
                  <a:close/>
                  <a:moveTo>
                    <a:pt x="193" y="361"/>
                  </a:moveTo>
                  <a:cubicBezTo>
                    <a:pt x="194" y="359"/>
                    <a:pt x="195" y="357"/>
                    <a:pt x="194" y="355"/>
                  </a:cubicBezTo>
                  <a:cubicBezTo>
                    <a:pt x="192" y="357"/>
                    <a:pt x="192" y="360"/>
                    <a:pt x="193" y="361"/>
                  </a:cubicBezTo>
                  <a:close/>
                  <a:moveTo>
                    <a:pt x="511" y="357"/>
                  </a:moveTo>
                  <a:cubicBezTo>
                    <a:pt x="512" y="357"/>
                    <a:pt x="512" y="356"/>
                    <a:pt x="513" y="355"/>
                  </a:cubicBezTo>
                  <a:cubicBezTo>
                    <a:pt x="512" y="356"/>
                    <a:pt x="511" y="356"/>
                    <a:pt x="511" y="357"/>
                  </a:cubicBezTo>
                  <a:close/>
                  <a:moveTo>
                    <a:pt x="496" y="359"/>
                  </a:moveTo>
                  <a:cubicBezTo>
                    <a:pt x="499" y="359"/>
                    <a:pt x="501" y="358"/>
                    <a:pt x="502" y="356"/>
                  </a:cubicBezTo>
                  <a:cubicBezTo>
                    <a:pt x="500" y="357"/>
                    <a:pt x="498" y="358"/>
                    <a:pt x="496" y="359"/>
                  </a:cubicBezTo>
                  <a:close/>
                  <a:moveTo>
                    <a:pt x="223" y="361"/>
                  </a:moveTo>
                  <a:cubicBezTo>
                    <a:pt x="223" y="361"/>
                    <a:pt x="224" y="358"/>
                    <a:pt x="223" y="357"/>
                  </a:cubicBezTo>
                  <a:cubicBezTo>
                    <a:pt x="222" y="358"/>
                    <a:pt x="224" y="359"/>
                    <a:pt x="222" y="359"/>
                  </a:cubicBezTo>
                  <a:cubicBezTo>
                    <a:pt x="223" y="360"/>
                    <a:pt x="223" y="361"/>
                    <a:pt x="223" y="361"/>
                  </a:cubicBezTo>
                  <a:close/>
                  <a:moveTo>
                    <a:pt x="491" y="360"/>
                  </a:moveTo>
                  <a:cubicBezTo>
                    <a:pt x="490" y="362"/>
                    <a:pt x="489" y="362"/>
                    <a:pt x="488" y="363"/>
                  </a:cubicBezTo>
                  <a:cubicBezTo>
                    <a:pt x="489" y="363"/>
                    <a:pt x="494" y="362"/>
                    <a:pt x="495" y="359"/>
                  </a:cubicBezTo>
                  <a:cubicBezTo>
                    <a:pt x="493" y="360"/>
                    <a:pt x="493" y="360"/>
                    <a:pt x="491" y="360"/>
                  </a:cubicBezTo>
                  <a:close/>
                  <a:moveTo>
                    <a:pt x="194" y="362"/>
                  </a:moveTo>
                  <a:cubicBezTo>
                    <a:pt x="194" y="363"/>
                    <a:pt x="193" y="363"/>
                    <a:pt x="192" y="364"/>
                  </a:cubicBezTo>
                  <a:cubicBezTo>
                    <a:pt x="193" y="367"/>
                    <a:pt x="193" y="373"/>
                    <a:pt x="194" y="377"/>
                  </a:cubicBezTo>
                  <a:cubicBezTo>
                    <a:pt x="194" y="373"/>
                    <a:pt x="196" y="367"/>
                    <a:pt x="194" y="362"/>
                  </a:cubicBezTo>
                  <a:close/>
                  <a:moveTo>
                    <a:pt x="224" y="367"/>
                  </a:moveTo>
                  <a:cubicBezTo>
                    <a:pt x="224" y="366"/>
                    <a:pt x="223" y="366"/>
                    <a:pt x="223" y="365"/>
                  </a:cubicBezTo>
                  <a:cubicBezTo>
                    <a:pt x="223" y="366"/>
                    <a:pt x="223" y="368"/>
                    <a:pt x="224" y="367"/>
                  </a:cubicBezTo>
                  <a:close/>
                  <a:moveTo>
                    <a:pt x="199" y="381"/>
                  </a:moveTo>
                  <a:cubicBezTo>
                    <a:pt x="199" y="384"/>
                    <a:pt x="197" y="391"/>
                    <a:pt x="199" y="394"/>
                  </a:cubicBezTo>
                  <a:cubicBezTo>
                    <a:pt x="205" y="385"/>
                    <a:pt x="211" y="376"/>
                    <a:pt x="215" y="366"/>
                  </a:cubicBezTo>
                  <a:cubicBezTo>
                    <a:pt x="208" y="367"/>
                    <a:pt x="205" y="377"/>
                    <a:pt x="199" y="381"/>
                  </a:cubicBezTo>
                  <a:close/>
                  <a:moveTo>
                    <a:pt x="188" y="370"/>
                  </a:moveTo>
                  <a:cubicBezTo>
                    <a:pt x="189" y="370"/>
                    <a:pt x="189" y="371"/>
                    <a:pt x="189" y="372"/>
                  </a:cubicBezTo>
                  <a:cubicBezTo>
                    <a:pt x="191" y="373"/>
                    <a:pt x="191" y="368"/>
                    <a:pt x="190" y="368"/>
                  </a:cubicBezTo>
                  <a:cubicBezTo>
                    <a:pt x="190" y="370"/>
                    <a:pt x="189" y="369"/>
                    <a:pt x="188" y="370"/>
                  </a:cubicBezTo>
                  <a:close/>
                  <a:moveTo>
                    <a:pt x="296" y="370"/>
                  </a:moveTo>
                  <a:cubicBezTo>
                    <a:pt x="295" y="369"/>
                    <a:pt x="295" y="370"/>
                    <a:pt x="293" y="370"/>
                  </a:cubicBezTo>
                  <a:cubicBezTo>
                    <a:pt x="291" y="373"/>
                    <a:pt x="288" y="375"/>
                    <a:pt x="285" y="377"/>
                  </a:cubicBezTo>
                  <a:cubicBezTo>
                    <a:pt x="283" y="379"/>
                    <a:pt x="280" y="379"/>
                    <a:pt x="280" y="381"/>
                  </a:cubicBezTo>
                  <a:cubicBezTo>
                    <a:pt x="289" y="378"/>
                    <a:pt x="295" y="374"/>
                    <a:pt x="301" y="368"/>
                  </a:cubicBezTo>
                  <a:cubicBezTo>
                    <a:pt x="299" y="368"/>
                    <a:pt x="298" y="369"/>
                    <a:pt x="296" y="370"/>
                  </a:cubicBezTo>
                  <a:close/>
                  <a:moveTo>
                    <a:pt x="274" y="378"/>
                  </a:moveTo>
                  <a:cubicBezTo>
                    <a:pt x="275" y="381"/>
                    <a:pt x="278" y="379"/>
                    <a:pt x="280" y="378"/>
                  </a:cubicBezTo>
                  <a:cubicBezTo>
                    <a:pt x="283" y="376"/>
                    <a:pt x="287" y="372"/>
                    <a:pt x="289" y="370"/>
                  </a:cubicBezTo>
                  <a:cubicBezTo>
                    <a:pt x="283" y="372"/>
                    <a:pt x="280" y="377"/>
                    <a:pt x="274" y="378"/>
                  </a:cubicBezTo>
                  <a:close/>
                  <a:moveTo>
                    <a:pt x="203" y="392"/>
                  </a:moveTo>
                  <a:cubicBezTo>
                    <a:pt x="201" y="395"/>
                    <a:pt x="197" y="397"/>
                    <a:pt x="199" y="403"/>
                  </a:cubicBezTo>
                  <a:cubicBezTo>
                    <a:pt x="200" y="403"/>
                    <a:pt x="201" y="401"/>
                    <a:pt x="201" y="403"/>
                  </a:cubicBezTo>
                  <a:cubicBezTo>
                    <a:pt x="201" y="404"/>
                    <a:pt x="200" y="404"/>
                    <a:pt x="199" y="404"/>
                  </a:cubicBezTo>
                  <a:cubicBezTo>
                    <a:pt x="199" y="407"/>
                    <a:pt x="200" y="410"/>
                    <a:pt x="199" y="412"/>
                  </a:cubicBezTo>
                  <a:cubicBezTo>
                    <a:pt x="205" y="407"/>
                    <a:pt x="208" y="399"/>
                    <a:pt x="213" y="394"/>
                  </a:cubicBezTo>
                  <a:cubicBezTo>
                    <a:pt x="211" y="393"/>
                    <a:pt x="211" y="396"/>
                    <a:pt x="210" y="393"/>
                  </a:cubicBezTo>
                  <a:cubicBezTo>
                    <a:pt x="211" y="393"/>
                    <a:pt x="212" y="391"/>
                    <a:pt x="214" y="391"/>
                  </a:cubicBezTo>
                  <a:cubicBezTo>
                    <a:pt x="214" y="385"/>
                    <a:pt x="216" y="379"/>
                    <a:pt x="214" y="374"/>
                  </a:cubicBezTo>
                  <a:cubicBezTo>
                    <a:pt x="210" y="380"/>
                    <a:pt x="207" y="386"/>
                    <a:pt x="203" y="392"/>
                  </a:cubicBezTo>
                  <a:close/>
                  <a:moveTo>
                    <a:pt x="223" y="378"/>
                  </a:moveTo>
                  <a:cubicBezTo>
                    <a:pt x="223" y="376"/>
                    <a:pt x="224" y="375"/>
                    <a:pt x="223" y="374"/>
                  </a:cubicBezTo>
                  <a:cubicBezTo>
                    <a:pt x="223" y="376"/>
                    <a:pt x="222" y="377"/>
                    <a:pt x="223" y="378"/>
                  </a:cubicBezTo>
                  <a:close/>
                  <a:moveTo>
                    <a:pt x="219" y="384"/>
                  </a:moveTo>
                  <a:cubicBezTo>
                    <a:pt x="219" y="383"/>
                    <a:pt x="220" y="377"/>
                    <a:pt x="219" y="375"/>
                  </a:cubicBezTo>
                  <a:cubicBezTo>
                    <a:pt x="218" y="379"/>
                    <a:pt x="218" y="384"/>
                    <a:pt x="219" y="384"/>
                  </a:cubicBezTo>
                  <a:close/>
                  <a:moveTo>
                    <a:pt x="239" y="397"/>
                  </a:moveTo>
                  <a:cubicBezTo>
                    <a:pt x="241" y="397"/>
                    <a:pt x="240" y="394"/>
                    <a:pt x="240" y="392"/>
                  </a:cubicBezTo>
                  <a:cubicBezTo>
                    <a:pt x="241" y="388"/>
                    <a:pt x="241" y="382"/>
                    <a:pt x="241" y="376"/>
                  </a:cubicBezTo>
                  <a:cubicBezTo>
                    <a:pt x="241" y="376"/>
                    <a:pt x="240" y="376"/>
                    <a:pt x="240" y="376"/>
                  </a:cubicBezTo>
                  <a:cubicBezTo>
                    <a:pt x="240" y="384"/>
                    <a:pt x="238" y="391"/>
                    <a:pt x="239" y="397"/>
                  </a:cubicBezTo>
                  <a:close/>
                  <a:moveTo>
                    <a:pt x="190" y="378"/>
                  </a:moveTo>
                  <a:cubicBezTo>
                    <a:pt x="190" y="378"/>
                    <a:pt x="191" y="376"/>
                    <a:pt x="190" y="376"/>
                  </a:cubicBezTo>
                  <a:cubicBezTo>
                    <a:pt x="189" y="377"/>
                    <a:pt x="189" y="378"/>
                    <a:pt x="190" y="378"/>
                  </a:cubicBezTo>
                  <a:close/>
                  <a:moveTo>
                    <a:pt x="191" y="382"/>
                  </a:moveTo>
                  <a:cubicBezTo>
                    <a:pt x="193" y="382"/>
                    <a:pt x="193" y="378"/>
                    <a:pt x="192" y="377"/>
                  </a:cubicBezTo>
                  <a:cubicBezTo>
                    <a:pt x="191" y="378"/>
                    <a:pt x="192" y="380"/>
                    <a:pt x="191" y="382"/>
                  </a:cubicBezTo>
                  <a:close/>
                  <a:moveTo>
                    <a:pt x="223" y="386"/>
                  </a:moveTo>
                  <a:cubicBezTo>
                    <a:pt x="223" y="383"/>
                    <a:pt x="224" y="380"/>
                    <a:pt x="223" y="378"/>
                  </a:cubicBezTo>
                  <a:cubicBezTo>
                    <a:pt x="223" y="381"/>
                    <a:pt x="223" y="384"/>
                    <a:pt x="223" y="386"/>
                  </a:cubicBezTo>
                  <a:close/>
                  <a:moveTo>
                    <a:pt x="374" y="385"/>
                  </a:moveTo>
                  <a:cubicBezTo>
                    <a:pt x="374" y="383"/>
                    <a:pt x="375" y="379"/>
                    <a:pt x="374" y="378"/>
                  </a:cubicBezTo>
                  <a:cubicBezTo>
                    <a:pt x="374" y="379"/>
                    <a:pt x="373" y="384"/>
                    <a:pt x="374" y="385"/>
                  </a:cubicBezTo>
                  <a:close/>
                  <a:moveTo>
                    <a:pt x="190" y="383"/>
                  </a:moveTo>
                  <a:cubicBezTo>
                    <a:pt x="191" y="382"/>
                    <a:pt x="191" y="381"/>
                    <a:pt x="190" y="381"/>
                  </a:cubicBezTo>
                  <a:cubicBezTo>
                    <a:pt x="190" y="382"/>
                    <a:pt x="189" y="383"/>
                    <a:pt x="190" y="383"/>
                  </a:cubicBezTo>
                  <a:close/>
                  <a:moveTo>
                    <a:pt x="376" y="387"/>
                  </a:moveTo>
                  <a:cubicBezTo>
                    <a:pt x="376" y="386"/>
                    <a:pt x="377" y="383"/>
                    <a:pt x="376" y="381"/>
                  </a:cubicBezTo>
                  <a:cubicBezTo>
                    <a:pt x="376" y="382"/>
                    <a:pt x="375" y="386"/>
                    <a:pt x="376" y="387"/>
                  </a:cubicBezTo>
                  <a:close/>
                  <a:moveTo>
                    <a:pt x="247" y="387"/>
                  </a:moveTo>
                  <a:cubicBezTo>
                    <a:pt x="247" y="385"/>
                    <a:pt x="248" y="384"/>
                    <a:pt x="247" y="383"/>
                  </a:cubicBezTo>
                  <a:cubicBezTo>
                    <a:pt x="247" y="384"/>
                    <a:pt x="245" y="386"/>
                    <a:pt x="247" y="387"/>
                  </a:cubicBezTo>
                  <a:close/>
                  <a:moveTo>
                    <a:pt x="219" y="386"/>
                  </a:moveTo>
                  <a:cubicBezTo>
                    <a:pt x="219" y="389"/>
                    <a:pt x="219" y="389"/>
                    <a:pt x="219" y="391"/>
                  </a:cubicBezTo>
                  <a:cubicBezTo>
                    <a:pt x="220" y="391"/>
                    <a:pt x="219" y="387"/>
                    <a:pt x="219" y="385"/>
                  </a:cubicBezTo>
                  <a:cubicBezTo>
                    <a:pt x="219" y="385"/>
                    <a:pt x="218" y="385"/>
                    <a:pt x="218" y="385"/>
                  </a:cubicBezTo>
                  <a:cubicBezTo>
                    <a:pt x="218" y="386"/>
                    <a:pt x="218" y="386"/>
                    <a:pt x="219" y="386"/>
                  </a:cubicBezTo>
                  <a:close/>
                  <a:moveTo>
                    <a:pt x="311" y="392"/>
                  </a:moveTo>
                  <a:cubicBezTo>
                    <a:pt x="311" y="391"/>
                    <a:pt x="312" y="387"/>
                    <a:pt x="310" y="386"/>
                  </a:cubicBezTo>
                  <a:cubicBezTo>
                    <a:pt x="310" y="388"/>
                    <a:pt x="310" y="391"/>
                    <a:pt x="311" y="392"/>
                  </a:cubicBezTo>
                  <a:close/>
                  <a:moveTo>
                    <a:pt x="223" y="393"/>
                  </a:moveTo>
                  <a:cubicBezTo>
                    <a:pt x="225" y="392"/>
                    <a:pt x="224" y="388"/>
                    <a:pt x="223" y="387"/>
                  </a:cubicBezTo>
                  <a:cubicBezTo>
                    <a:pt x="223" y="389"/>
                    <a:pt x="223" y="391"/>
                    <a:pt x="223" y="393"/>
                  </a:cubicBezTo>
                  <a:close/>
                  <a:moveTo>
                    <a:pt x="191" y="407"/>
                  </a:moveTo>
                  <a:cubicBezTo>
                    <a:pt x="195" y="402"/>
                    <a:pt x="193" y="396"/>
                    <a:pt x="193" y="389"/>
                  </a:cubicBezTo>
                  <a:cubicBezTo>
                    <a:pt x="189" y="394"/>
                    <a:pt x="191" y="402"/>
                    <a:pt x="191" y="407"/>
                  </a:cubicBezTo>
                  <a:close/>
                  <a:moveTo>
                    <a:pt x="372" y="403"/>
                  </a:moveTo>
                  <a:cubicBezTo>
                    <a:pt x="372" y="403"/>
                    <a:pt x="373" y="403"/>
                    <a:pt x="374" y="402"/>
                  </a:cubicBezTo>
                  <a:cubicBezTo>
                    <a:pt x="373" y="399"/>
                    <a:pt x="374" y="393"/>
                    <a:pt x="372" y="391"/>
                  </a:cubicBezTo>
                  <a:cubicBezTo>
                    <a:pt x="373" y="397"/>
                    <a:pt x="371" y="399"/>
                    <a:pt x="372" y="403"/>
                  </a:cubicBezTo>
                  <a:close/>
                  <a:moveTo>
                    <a:pt x="224" y="397"/>
                  </a:moveTo>
                  <a:cubicBezTo>
                    <a:pt x="223" y="396"/>
                    <a:pt x="225" y="394"/>
                    <a:pt x="223" y="394"/>
                  </a:cubicBezTo>
                  <a:cubicBezTo>
                    <a:pt x="223" y="395"/>
                    <a:pt x="222" y="397"/>
                    <a:pt x="224" y="397"/>
                  </a:cubicBezTo>
                  <a:close/>
                  <a:moveTo>
                    <a:pt x="203" y="412"/>
                  </a:moveTo>
                  <a:cubicBezTo>
                    <a:pt x="201" y="413"/>
                    <a:pt x="200" y="414"/>
                    <a:pt x="200" y="415"/>
                  </a:cubicBezTo>
                  <a:cubicBezTo>
                    <a:pt x="199" y="419"/>
                    <a:pt x="200" y="424"/>
                    <a:pt x="200" y="428"/>
                  </a:cubicBezTo>
                  <a:cubicBezTo>
                    <a:pt x="201" y="426"/>
                    <a:pt x="203" y="424"/>
                    <a:pt x="204" y="422"/>
                  </a:cubicBezTo>
                  <a:cubicBezTo>
                    <a:pt x="203" y="422"/>
                    <a:pt x="202" y="422"/>
                    <a:pt x="202" y="421"/>
                  </a:cubicBezTo>
                  <a:cubicBezTo>
                    <a:pt x="204" y="418"/>
                    <a:pt x="208" y="416"/>
                    <a:pt x="211" y="415"/>
                  </a:cubicBezTo>
                  <a:cubicBezTo>
                    <a:pt x="212" y="421"/>
                    <a:pt x="204" y="422"/>
                    <a:pt x="203" y="428"/>
                  </a:cubicBezTo>
                  <a:cubicBezTo>
                    <a:pt x="208" y="425"/>
                    <a:pt x="212" y="423"/>
                    <a:pt x="217" y="420"/>
                  </a:cubicBezTo>
                  <a:cubicBezTo>
                    <a:pt x="216" y="419"/>
                    <a:pt x="214" y="420"/>
                    <a:pt x="214" y="418"/>
                  </a:cubicBezTo>
                  <a:cubicBezTo>
                    <a:pt x="216" y="410"/>
                    <a:pt x="214" y="406"/>
                    <a:pt x="214" y="398"/>
                  </a:cubicBezTo>
                  <a:cubicBezTo>
                    <a:pt x="214" y="398"/>
                    <a:pt x="214" y="397"/>
                    <a:pt x="213" y="397"/>
                  </a:cubicBezTo>
                  <a:cubicBezTo>
                    <a:pt x="209" y="402"/>
                    <a:pt x="206" y="407"/>
                    <a:pt x="203" y="412"/>
                  </a:cubicBezTo>
                  <a:close/>
                  <a:moveTo>
                    <a:pt x="223" y="401"/>
                  </a:moveTo>
                  <a:cubicBezTo>
                    <a:pt x="223" y="399"/>
                    <a:pt x="225" y="397"/>
                    <a:pt x="223" y="397"/>
                  </a:cubicBezTo>
                  <a:cubicBezTo>
                    <a:pt x="223" y="399"/>
                    <a:pt x="222" y="400"/>
                    <a:pt x="223" y="401"/>
                  </a:cubicBezTo>
                  <a:close/>
                  <a:moveTo>
                    <a:pt x="136" y="401"/>
                  </a:moveTo>
                  <a:cubicBezTo>
                    <a:pt x="136" y="400"/>
                    <a:pt x="137" y="399"/>
                    <a:pt x="136" y="399"/>
                  </a:cubicBezTo>
                  <a:cubicBezTo>
                    <a:pt x="135" y="399"/>
                    <a:pt x="135" y="402"/>
                    <a:pt x="136" y="401"/>
                  </a:cubicBezTo>
                  <a:close/>
                  <a:moveTo>
                    <a:pt x="253" y="407"/>
                  </a:moveTo>
                  <a:cubicBezTo>
                    <a:pt x="253" y="404"/>
                    <a:pt x="254" y="403"/>
                    <a:pt x="253" y="401"/>
                  </a:cubicBezTo>
                  <a:cubicBezTo>
                    <a:pt x="252" y="403"/>
                    <a:pt x="252" y="406"/>
                    <a:pt x="253" y="407"/>
                  </a:cubicBezTo>
                  <a:close/>
                  <a:moveTo>
                    <a:pt x="197" y="416"/>
                  </a:moveTo>
                  <a:cubicBezTo>
                    <a:pt x="197" y="414"/>
                    <a:pt x="197" y="409"/>
                    <a:pt x="196" y="407"/>
                  </a:cubicBezTo>
                  <a:cubicBezTo>
                    <a:pt x="196" y="410"/>
                    <a:pt x="196" y="414"/>
                    <a:pt x="197" y="416"/>
                  </a:cubicBezTo>
                  <a:close/>
                  <a:moveTo>
                    <a:pt x="191" y="423"/>
                  </a:moveTo>
                  <a:cubicBezTo>
                    <a:pt x="195" y="421"/>
                    <a:pt x="192" y="413"/>
                    <a:pt x="193" y="408"/>
                  </a:cubicBezTo>
                  <a:cubicBezTo>
                    <a:pt x="192" y="408"/>
                    <a:pt x="192" y="408"/>
                    <a:pt x="191" y="408"/>
                  </a:cubicBezTo>
                  <a:cubicBezTo>
                    <a:pt x="192" y="413"/>
                    <a:pt x="191" y="417"/>
                    <a:pt x="191" y="423"/>
                  </a:cubicBezTo>
                  <a:close/>
                  <a:moveTo>
                    <a:pt x="379" y="410"/>
                  </a:moveTo>
                  <a:cubicBezTo>
                    <a:pt x="380" y="410"/>
                    <a:pt x="381" y="410"/>
                    <a:pt x="382" y="409"/>
                  </a:cubicBezTo>
                  <a:cubicBezTo>
                    <a:pt x="381" y="408"/>
                    <a:pt x="380" y="409"/>
                    <a:pt x="379" y="409"/>
                  </a:cubicBezTo>
                  <a:cubicBezTo>
                    <a:pt x="379" y="409"/>
                    <a:pt x="379" y="410"/>
                    <a:pt x="379" y="410"/>
                  </a:cubicBezTo>
                  <a:close/>
                  <a:moveTo>
                    <a:pt x="204" y="421"/>
                  </a:moveTo>
                  <a:cubicBezTo>
                    <a:pt x="206" y="421"/>
                    <a:pt x="207" y="420"/>
                    <a:pt x="207" y="419"/>
                  </a:cubicBezTo>
                  <a:cubicBezTo>
                    <a:pt x="206" y="419"/>
                    <a:pt x="205" y="420"/>
                    <a:pt x="204" y="421"/>
                  </a:cubicBezTo>
                  <a:close/>
                  <a:moveTo>
                    <a:pt x="192" y="428"/>
                  </a:moveTo>
                  <a:cubicBezTo>
                    <a:pt x="197" y="428"/>
                    <a:pt x="198" y="423"/>
                    <a:pt x="197" y="420"/>
                  </a:cubicBezTo>
                  <a:cubicBezTo>
                    <a:pt x="196" y="423"/>
                    <a:pt x="192" y="424"/>
                    <a:pt x="192" y="428"/>
                  </a:cubicBezTo>
                  <a:close/>
                  <a:moveTo>
                    <a:pt x="225" y="429"/>
                  </a:moveTo>
                  <a:cubicBezTo>
                    <a:pt x="226" y="427"/>
                    <a:pt x="226" y="423"/>
                    <a:pt x="225" y="420"/>
                  </a:cubicBezTo>
                  <a:cubicBezTo>
                    <a:pt x="224" y="423"/>
                    <a:pt x="224" y="427"/>
                    <a:pt x="225" y="429"/>
                  </a:cubicBezTo>
                  <a:close/>
                  <a:moveTo>
                    <a:pt x="254" y="440"/>
                  </a:moveTo>
                  <a:cubicBezTo>
                    <a:pt x="254" y="434"/>
                    <a:pt x="255" y="427"/>
                    <a:pt x="254" y="422"/>
                  </a:cubicBezTo>
                  <a:cubicBezTo>
                    <a:pt x="253" y="428"/>
                    <a:pt x="253" y="435"/>
                    <a:pt x="254" y="440"/>
                  </a:cubicBezTo>
                  <a:close/>
                  <a:moveTo>
                    <a:pt x="214" y="427"/>
                  </a:moveTo>
                  <a:cubicBezTo>
                    <a:pt x="215" y="427"/>
                    <a:pt x="215" y="427"/>
                    <a:pt x="217" y="427"/>
                  </a:cubicBezTo>
                  <a:cubicBezTo>
                    <a:pt x="217" y="425"/>
                    <a:pt x="218" y="425"/>
                    <a:pt x="217" y="424"/>
                  </a:cubicBezTo>
                  <a:cubicBezTo>
                    <a:pt x="216" y="425"/>
                    <a:pt x="215" y="426"/>
                    <a:pt x="214" y="427"/>
                  </a:cubicBezTo>
                  <a:close/>
                  <a:moveTo>
                    <a:pt x="309" y="427"/>
                  </a:moveTo>
                  <a:cubicBezTo>
                    <a:pt x="310" y="427"/>
                    <a:pt x="309" y="429"/>
                    <a:pt x="310" y="430"/>
                  </a:cubicBezTo>
                  <a:cubicBezTo>
                    <a:pt x="311" y="428"/>
                    <a:pt x="314" y="428"/>
                    <a:pt x="313" y="427"/>
                  </a:cubicBezTo>
                  <a:cubicBezTo>
                    <a:pt x="312" y="428"/>
                    <a:pt x="311" y="426"/>
                    <a:pt x="309" y="427"/>
                  </a:cubicBezTo>
                  <a:close/>
                  <a:moveTo>
                    <a:pt x="318" y="428"/>
                  </a:moveTo>
                  <a:cubicBezTo>
                    <a:pt x="319" y="427"/>
                    <a:pt x="319" y="429"/>
                    <a:pt x="321" y="429"/>
                  </a:cubicBezTo>
                  <a:cubicBezTo>
                    <a:pt x="322" y="428"/>
                    <a:pt x="321" y="427"/>
                    <a:pt x="320" y="427"/>
                  </a:cubicBezTo>
                  <a:cubicBezTo>
                    <a:pt x="320" y="428"/>
                    <a:pt x="317" y="426"/>
                    <a:pt x="318" y="428"/>
                  </a:cubicBezTo>
                  <a:close/>
                  <a:moveTo>
                    <a:pt x="314" y="433"/>
                  </a:moveTo>
                  <a:cubicBezTo>
                    <a:pt x="315" y="433"/>
                    <a:pt x="315" y="432"/>
                    <a:pt x="316" y="432"/>
                  </a:cubicBezTo>
                  <a:cubicBezTo>
                    <a:pt x="316" y="431"/>
                    <a:pt x="316" y="431"/>
                    <a:pt x="315" y="430"/>
                  </a:cubicBezTo>
                  <a:cubicBezTo>
                    <a:pt x="315" y="431"/>
                    <a:pt x="314" y="431"/>
                    <a:pt x="314" y="433"/>
                  </a:cubicBezTo>
                  <a:close/>
                  <a:moveTo>
                    <a:pt x="212" y="436"/>
                  </a:moveTo>
                  <a:cubicBezTo>
                    <a:pt x="215" y="436"/>
                    <a:pt x="220" y="436"/>
                    <a:pt x="219" y="433"/>
                  </a:cubicBezTo>
                  <a:cubicBezTo>
                    <a:pt x="216" y="434"/>
                    <a:pt x="214" y="435"/>
                    <a:pt x="212" y="436"/>
                  </a:cubicBezTo>
                  <a:close/>
                  <a:moveTo>
                    <a:pt x="311" y="438"/>
                  </a:moveTo>
                  <a:cubicBezTo>
                    <a:pt x="313" y="438"/>
                    <a:pt x="312" y="437"/>
                    <a:pt x="313" y="437"/>
                  </a:cubicBezTo>
                  <a:cubicBezTo>
                    <a:pt x="313" y="437"/>
                    <a:pt x="313" y="437"/>
                    <a:pt x="313" y="436"/>
                  </a:cubicBezTo>
                  <a:cubicBezTo>
                    <a:pt x="313" y="436"/>
                    <a:pt x="313" y="436"/>
                    <a:pt x="313" y="436"/>
                  </a:cubicBezTo>
                  <a:cubicBezTo>
                    <a:pt x="312" y="437"/>
                    <a:pt x="311" y="437"/>
                    <a:pt x="311" y="438"/>
                  </a:cubicBezTo>
                  <a:close/>
                  <a:moveTo>
                    <a:pt x="233" y="439"/>
                  </a:moveTo>
                  <a:cubicBezTo>
                    <a:pt x="234" y="439"/>
                    <a:pt x="234" y="439"/>
                    <a:pt x="235" y="439"/>
                  </a:cubicBezTo>
                  <a:cubicBezTo>
                    <a:pt x="235" y="438"/>
                    <a:pt x="232" y="437"/>
                    <a:pt x="232" y="438"/>
                  </a:cubicBezTo>
                  <a:cubicBezTo>
                    <a:pt x="232" y="438"/>
                    <a:pt x="234" y="438"/>
                    <a:pt x="233" y="439"/>
                  </a:cubicBezTo>
                  <a:close/>
                  <a:moveTo>
                    <a:pt x="247" y="449"/>
                  </a:moveTo>
                  <a:cubicBezTo>
                    <a:pt x="249" y="448"/>
                    <a:pt x="249" y="443"/>
                    <a:pt x="247" y="441"/>
                  </a:cubicBezTo>
                  <a:cubicBezTo>
                    <a:pt x="247" y="444"/>
                    <a:pt x="248" y="446"/>
                    <a:pt x="247" y="449"/>
                  </a:cubicBezTo>
                  <a:close/>
                  <a:moveTo>
                    <a:pt x="293" y="447"/>
                  </a:moveTo>
                  <a:cubicBezTo>
                    <a:pt x="294" y="447"/>
                    <a:pt x="296" y="447"/>
                    <a:pt x="297" y="446"/>
                  </a:cubicBezTo>
                  <a:cubicBezTo>
                    <a:pt x="295" y="446"/>
                    <a:pt x="294" y="446"/>
                    <a:pt x="293" y="447"/>
                  </a:cubicBezTo>
                  <a:close/>
                  <a:moveTo>
                    <a:pt x="230" y="452"/>
                  </a:moveTo>
                  <a:cubicBezTo>
                    <a:pt x="231" y="450"/>
                    <a:pt x="234" y="452"/>
                    <a:pt x="235" y="450"/>
                  </a:cubicBezTo>
                  <a:cubicBezTo>
                    <a:pt x="233" y="450"/>
                    <a:pt x="229" y="450"/>
                    <a:pt x="230" y="452"/>
                  </a:cubicBezTo>
                  <a:close/>
                  <a:moveTo>
                    <a:pt x="247" y="456"/>
                  </a:moveTo>
                  <a:cubicBezTo>
                    <a:pt x="249" y="455"/>
                    <a:pt x="248" y="451"/>
                    <a:pt x="248" y="450"/>
                  </a:cubicBezTo>
                  <a:cubicBezTo>
                    <a:pt x="247" y="451"/>
                    <a:pt x="247" y="454"/>
                    <a:pt x="247" y="456"/>
                  </a:cubicBezTo>
                  <a:close/>
                  <a:moveTo>
                    <a:pt x="241" y="465"/>
                  </a:moveTo>
                  <a:cubicBezTo>
                    <a:pt x="241" y="464"/>
                    <a:pt x="243" y="465"/>
                    <a:pt x="243" y="464"/>
                  </a:cubicBezTo>
                  <a:cubicBezTo>
                    <a:pt x="242" y="460"/>
                    <a:pt x="244" y="455"/>
                    <a:pt x="243" y="454"/>
                  </a:cubicBezTo>
                  <a:cubicBezTo>
                    <a:pt x="243" y="457"/>
                    <a:pt x="238" y="461"/>
                    <a:pt x="241" y="465"/>
                  </a:cubicBezTo>
                  <a:close/>
                  <a:moveTo>
                    <a:pt x="229" y="457"/>
                  </a:moveTo>
                  <a:cubicBezTo>
                    <a:pt x="229" y="460"/>
                    <a:pt x="228" y="465"/>
                    <a:pt x="228" y="470"/>
                  </a:cubicBezTo>
                  <a:cubicBezTo>
                    <a:pt x="230" y="465"/>
                    <a:pt x="231" y="460"/>
                    <a:pt x="234" y="456"/>
                  </a:cubicBezTo>
                  <a:cubicBezTo>
                    <a:pt x="234" y="461"/>
                    <a:pt x="232" y="463"/>
                    <a:pt x="230" y="470"/>
                  </a:cubicBezTo>
                  <a:cubicBezTo>
                    <a:pt x="233" y="469"/>
                    <a:pt x="234" y="468"/>
                    <a:pt x="237" y="467"/>
                  </a:cubicBezTo>
                  <a:cubicBezTo>
                    <a:pt x="234" y="464"/>
                    <a:pt x="239" y="457"/>
                    <a:pt x="236" y="454"/>
                  </a:cubicBezTo>
                  <a:cubicBezTo>
                    <a:pt x="234" y="455"/>
                    <a:pt x="232" y="456"/>
                    <a:pt x="229" y="457"/>
                  </a:cubicBezTo>
                  <a:close/>
                  <a:moveTo>
                    <a:pt x="256" y="455"/>
                  </a:moveTo>
                  <a:cubicBezTo>
                    <a:pt x="256" y="456"/>
                    <a:pt x="255" y="458"/>
                    <a:pt x="256" y="458"/>
                  </a:cubicBezTo>
                  <a:cubicBezTo>
                    <a:pt x="258" y="457"/>
                    <a:pt x="261" y="457"/>
                    <a:pt x="262" y="455"/>
                  </a:cubicBezTo>
                  <a:cubicBezTo>
                    <a:pt x="259" y="454"/>
                    <a:pt x="258" y="455"/>
                    <a:pt x="256" y="455"/>
                  </a:cubicBezTo>
                  <a:close/>
                  <a:moveTo>
                    <a:pt x="141" y="487"/>
                  </a:moveTo>
                  <a:cubicBezTo>
                    <a:pt x="142" y="487"/>
                    <a:pt x="144" y="487"/>
                    <a:pt x="145" y="486"/>
                  </a:cubicBezTo>
                  <a:cubicBezTo>
                    <a:pt x="144" y="485"/>
                    <a:pt x="146" y="484"/>
                    <a:pt x="146" y="483"/>
                  </a:cubicBezTo>
                  <a:cubicBezTo>
                    <a:pt x="133" y="474"/>
                    <a:pt x="121" y="465"/>
                    <a:pt x="108" y="457"/>
                  </a:cubicBezTo>
                  <a:cubicBezTo>
                    <a:pt x="118" y="467"/>
                    <a:pt x="130" y="477"/>
                    <a:pt x="141" y="487"/>
                  </a:cubicBezTo>
                  <a:close/>
                  <a:moveTo>
                    <a:pt x="224" y="459"/>
                  </a:moveTo>
                  <a:cubicBezTo>
                    <a:pt x="223" y="464"/>
                    <a:pt x="219" y="470"/>
                    <a:pt x="217" y="475"/>
                  </a:cubicBezTo>
                  <a:cubicBezTo>
                    <a:pt x="220" y="475"/>
                    <a:pt x="222" y="473"/>
                    <a:pt x="225" y="472"/>
                  </a:cubicBezTo>
                  <a:cubicBezTo>
                    <a:pt x="225" y="466"/>
                    <a:pt x="227" y="462"/>
                    <a:pt x="226" y="458"/>
                  </a:cubicBezTo>
                  <a:cubicBezTo>
                    <a:pt x="226" y="459"/>
                    <a:pt x="225" y="459"/>
                    <a:pt x="224" y="459"/>
                  </a:cubicBezTo>
                  <a:close/>
                  <a:moveTo>
                    <a:pt x="218" y="467"/>
                  </a:moveTo>
                  <a:cubicBezTo>
                    <a:pt x="219" y="466"/>
                    <a:pt x="221" y="462"/>
                    <a:pt x="219" y="461"/>
                  </a:cubicBezTo>
                  <a:cubicBezTo>
                    <a:pt x="218" y="462"/>
                    <a:pt x="219" y="465"/>
                    <a:pt x="218" y="467"/>
                  </a:cubicBezTo>
                  <a:close/>
                  <a:moveTo>
                    <a:pt x="209" y="463"/>
                  </a:moveTo>
                  <a:cubicBezTo>
                    <a:pt x="211" y="463"/>
                    <a:pt x="213" y="463"/>
                    <a:pt x="213" y="462"/>
                  </a:cubicBezTo>
                  <a:cubicBezTo>
                    <a:pt x="211" y="462"/>
                    <a:pt x="210" y="462"/>
                    <a:pt x="209" y="463"/>
                  </a:cubicBezTo>
                  <a:close/>
                  <a:moveTo>
                    <a:pt x="214" y="464"/>
                  </a:moveTo>
                  <a:cubicBezTo>
                    <a:pt x="213" y="470"/>
                    <a:pt x="210" y="474"/>
                    <a:pt x="208" y="480"/>
                  </a:cubicBezTo>
                  <a:cubicBezTo>
                    <a:pt x="209" y="480"/>
                    <a:pt x="212" y="478"/>
                    <a:pt x="213" y="477"/>
                  </a:cubicBezTo>
                  <a:cubicBezTo>
                    <a:pt x="214" y="472"/>
                    <a:pt x="216" y="466"/>
                    <a:pt x="217" y="462"/>
                  </a:cubicBezTo>
                  <a:cubicBezTo>
                    <a:pt x="215" y="463"/>
                    <a:pt x="215" y="464"/>
                    <a:pt x="214" y="464"/>
                  </a:cubicBezTo>
                  <a:close/>
                  <a:moveTo>
                    <a:pt x="199" y="467"/>
                  </a:moveTo>
                  <a:cubicBezTo>
                    <a:pt x="201" y="466"/>
                    <a:pt x="204" y="467"/>
                    <a:pt x="205" y="464"/>
                  </a:cubicBezTo>
                  <a:cubicBezTo>
                    <a:pt x="202" y="465"/>
                    <a:pt x="200" y="465"/>
                    <a:pt x="199" y="467"/>
                  </a:cubicBezTo>
                  <a:close/>
                  <a:moveTo>
                    <a:pt x="209" y="466"/>
                  </a:moveTo>
                  <a:cubicBezTo>
                    <a:pt x="208" y="469"/>
                    <a:pt x="207" y="474"/>
                    <a:pt x="208" y="475"/>
                  </a:cubicBezTo>
                  <a:cubicBezTo>
                    <a:pt x="209" y="471"/>
                    <a:pt x="211" y="468"/>
                    <a:pt x="212" y="464"/>
                  </a:cubicBezTo>
                  <a:cubicBezTo>
                    <a:pt x="211" y="465"/>
                    <a:pt x="210" y="465"/>
                    <a:pt x="209" y="466"/>
                  </a:cubicBezTo>
                  <a:close/>
                  <a:moveTo>
                    <a:pt x="217" y="471"/>
                  </a:moveTo>
                  <a:cubicBezTo>
                    <a:pt x="218" y="471"/>
                    <a:pt x="218" y="468"/>
                    <a:pt x="217" y="467"/>
                  </a:cubicBezTo>
                  <a:cubicBezTo>
                    <a:pt x="217" y="469"/>
                    <a:pt x="217" y="470"/>
                    <a:pt x="217" y="471"/>
                  </a:cubicBezTo>
                  <a:close/>
                  <a:moveTo>
                    <a:pt x="195" y="469"/>
                  </a:moveTo>
                  <a:cubicBezTo>
                    <a:pt x="197" y="469"/>
                    <a:pt x="197" y="469"/>
                    <a:pt x="197" y="467"/>
                  </a:cubicBezTo>
                  <a:cubicBezTo>
                    <a:pt x="196" y="467"/>
                    <a:pt x="195" y="468"/>
                    <a:pt x="195" y="469"/>
                  </a:cubicBezTo>
                  <a:close/>
                  <a:moveTo>
                    <a:pt x="199" y="470"/>
                  </a:moveTo>
                  <a:cubicBezTo>
                    <a:pt x="198" y="475"/>
                    <a:pt x="197" y="478"/>
                    <a:pt x="197" y="482"/>
                  </a:cubicBezTo>
                  <a:cubicBezTo>
                    <a:pt x="201" y="479"/>
                    <a:pt x="200" y="472"/>
                    <a:pt x="204" y="470"/>
                  </a:cubicBezTo>
                  <a:cubicBezTo>
                    <a:pt x="204" y="475"/>
                    <a:pt x="201" y="479"/>
                    <a:pt x="200" y="483"/>
                  </a:cubicBezTo>
                  <a:cubicBezTo>
                    <a:pt x="201" y="484"/>
                    <a:pt x="202" y="482"/>
                    <a:pt x="204" y="482"/>
                  </a:cubicBezTo>
                  <a:cubicBezTo>
                    <a:pt x="204" y="477"/>
                    <a:pt x="206" y="472"/>
                    <a:pt x="205" y="467"/>
                  </a:cubicBezTo>
                  <a:cubicBezTo>
                    <a:pt x="202" y="468"/>
                    <a:pt x="201" y="469"/>
                    <a:pt x="199" y="470"/>
                  </a:cubicBezTo>
                  <a:close/>
                  <a:moveTo>
                    <a:pt x="193" y="470"/>
                  </a:moveTo>
                  <a:cubicBezTo>
                    <a:pt x="195" y="471"/>
                    <a:pt x="196" y="469"/>
                    <a:pt x="194" y="468"/>
                  </a:cubicBezTo>
                  <a:cubicBezTo>
                    <a:pt x="194" y="469"/>
                    <a:pt x="193" y="469"/>
                    <a:pt x="193" y="470"/>
                  </a:cubicBezTo>
                  <a:close/>
                  <a:moveTo>
                    <a:pt x="181" y="475"/>
                  </a:moveTo>
                  <a:cubicBezTo>
                    <a:pt x="184" y="474"/>
                    <a:pt x="187" y="474"/>
                    <a:pt x="188" y="472"/>
                  </a:cubicBezTo>
                  <a:cubicBezTo>
                    <a:pt x="185" y="472"/>
                    <a:pt x="183" y="474"/>
                    <a:pt x="181" y="475"/>
                  </a:cubicBezTo>
                  <a:close/>
                  <a:moveTo>
                    <a:pt x="192" y="475"/>
                  </a:moveTo>
                  <a:cubicBezTo>
                    <a:pt x="193" y="475"/>
                    <a:pt x="194" y="474"/>
                    <a:pt x="194" y="472"/>
                  </a:cubicBezTo>
                  <a:cubicBezTo>
                    <a:pt x="193" y="472"/>
                    <a:pt x="193" y="472"/>
                    <a:pt x="193" y="472"/>
                  </a:cubicBezTo>
                  <a:cubicBezTo>
                    <a:pt x="193" y="474"/>
                    <a:pt x="193" y="474"/>
                    <a:pt x="192" y="475"/>
                  </a:cubicBezTo>
                  <a:close/>
                  <a:moveTo>
                    <a:pt x="183" y="491"/>
                  </a:moveTo>
                  <a:cubicBezTo>
                    <a:pt x="186" y="490"/>
                    <a:pt x="187" y="489"/>
                    <a:pt x="190" y="488"/>
                  </a:cubicBezTo>
                  <a:cubicBezTo>
                    <a:pt x="188" y="483"/>
                    <a:pt x="191" y="475"/>
                    <a:pt x="190" y="473"/>
                  </a:cubicBezTo>
                  <a:cubicBezTo>
                    <a:pt x="187" y="479"/>
                    <a:pt x="186" y="484"/>
                    <a:pt x="183" y="491"/>
                  </a:cubicBezTo>
                  <a:close/>
                  <a:moveTo>
                    <a:pt x="181" y="477"/>
                  </a:moveTo>
                  <a:cubicBezTo>
                    <a:pt x="180" y="483"/>
                    <a:pt x="179" y="488"/>
                    <a:pt x="180" y="492"/>
                  </a:cubicBezTo>
                  <a:cubicBezTo>
                    <a:pt x="181" y="486"/>
                    <a:pt x="185" y="482"/>
                    <a:pt x="186" y="475"/>
                  </a:cubicBezTo>
                  <a:cubicBezTo>
                    <a:pt x="184" y="475"/>
                    <a:pt x="183" y="477"/>
                    <a:pt x="181" y="477"/>
                  </a:cubicBezTo>
                  <a:close/>
                  <a:moveTo>
                    <a:pt x="195" y="478"/>
                  </a:moveTo>
                  <a:cubicBezTo>
                    <a:pt x="196" y="478"/>
                    <a:pt x="195" y="476"/>
                    <a:pt x="196" y="475"/>
                  </a:cubicBezTo>
                  <a:cubicBezTo>
                    <a:pt x="196" y="475"/>
                    <a:pt x="195" y="475"/>
                    <a:pt x="195" y="475"/>
                  </a:cubicBezTo>
                  <a:cubicBezTo>
                    <a:pt x="195" y="477"/>
                    <a:pt x="195" y="477"/>
                    <a:pt x="195" y="478"/>
                  </a:cubicBezTo>
                  <a:close/>
                  <a:moveTo>
                    <a:pt x="173" y="478"/>
                  </a:moveTo>
                  <a:cubicBezTo>
                    <a:pt x="172" y="482"/>
                    <a:pt x="170" y="491"/>
                    <a:pt x="171" y="496"/>
                  </a:cubicBezTo>
                  <a:cubicBezTo>
                    <a:pt x="175" y="490"/>
                    <a:pt x="175" y="483"/>
                    <a:pt x="179" y="478"/>
                  </a:cubicBezTo>
                  <a:cubicBezTo>
                    <a:pt x="179" y="478"/>
                    <a:pt x="177" y="478"/>
                    <a:pt x="177" y="478"/>
                  </a:cubicBezTo>
                  <a:cubicBezTo>
                    <a:pt x="177" y="477"/>
                    <a:pt x="179" y="476"/>
                    <a:pt x="177" y="476"/>
                  </a:cubicBezTo>
                  <a:cubicBezTo>
                    <a:pt x="176" y="477"/>
                    <a:pt x="174" y="477"/>
                    <a:pt x="173" y="478"/>
                  </a:cubicBezTo>
                  <a:close/>
                  <a:moveTo>
                    <a:pt x="192" y="487"/>
                  </a:moveTo>
                  <a:cubicBezTo>
                    <a:pt x="194" y="487"/>
                    <a:pt x="195" y="486"/>
                    <a:pt x="196" y="485"/>
                  </a:cubicBezTo>
                  <a:cubicBezTo>
                    <a:pt x="193" y="484"/>
                    <a:pt x="196" y="481"/>
                    <a:pt x="195" y="478"/>
                  </a:cubicBezTo>
                  <a:cubicBezTo>
                    <a:pt x="194" y="481"/>
                    <a:pt x="193" y="485"/>
                    <a:pt x="192" y="487"/>
                  </a:cubicBezTo>
                  <a:close/>
                  <a:moveTo>
                    <a:pt x="166" y="482"/>
                  </a:moveTo>
                  <a:cubicBezTo>
                    <a:pt x="165" y="482"/>
                    <a:pt x="164" y="483"/>
                    <a:pt x="163" y="483"/>
                  </a:cubicBezTo>
                  <a:cubicBezTo>
                    <a:pt x="164" y="489"/>
                    <a:pt x="160" y="494"/>
                    <a:pt x="161" y="499"/>
                  </a:cubicBezTo>
                  <a:cubicBezTo>
                    <a:pt x="164" y="498"/>
                    <a:pt x="164" y="494"/>
                    <a:pt x="166" y="492"/>
                  </a:cubicBezTo>
                  <a:cubicBezTo>
                    <a:pt x="166" y="488"/>
                    <a:pt x="170" y="484"/>
                    <a:pt x="169" y="480"/>
                  </a:cubicBezTo>
                  <a:cubicBezTo>
                    <a:pt x="168" y="481"/>
                    <a:pt x="166" y="481"/>
                    <a:pt x="166" y="482"/>
                  </a:cubicBezTo>
                  <a:close/>
                  <a:moveTo>
                    <a:pt x="154" y="485"/>
                  </a:moveTo>
                  <a:cubicBezTo>
                    <a:pt x="154" y="487"/>
                    <a:pt x="156" y="487"/>
                    <a:pt x="156" y="487"/>
                  </a:cubicBezTo>
                  <a:cubicBezTo>
                    <a:pt x="157" y="486"/>
                    <a:pt x="159" y="486"/>
                    <a:pt x="159" y="484"/>
                  </a:cubicBezTo>
                  <a:cubicBezTo>
                    <a:pt x="158" y="484"/>
                    <a:pt x="156" y="486"/>
                    <a:pt x="154" y="485"/>
                  </a:cubicBezTo>
                  <a:close/>
                  <a:moveTo>
                    <a:pt x="176" y="488"/>
                  </a:moveTo>
                  <a:cubicBezTo>
                    <a:pt x="177" y="488"/>
                    <a:pt x="176" y="490"/>
                    <a:pt x="177" y="489"/>
                  </a:cubicBezTo>
                  <a:cubicBezTo>
                    <a:pt x="177" y="488"/>
                    <a:pt x="179" y="485"/>
                    <a:pt x="177" y="485"/>
                  </a:cubicBezTo>
                  <a:cubicBezTo>
                    <a:pt x="177" y="487"/>
                    <a:pt x="177" y="488"/>
                    <a:pt x="176" y="488"/>
                  </a:cubicBezTo>
                  <a:close/>
                  <a:moveTo>
                    <a:pt x="150" y="491"/>
                  </a:moveTo>
                  <a:cubicBezTo>
                    <a:pt x="151" y="493"/>
                    <a:pt x="149" y="502"/>
                    <a:pt x="152" y="504"/>
                  </a:cubicBezTo>
                  <a:cubicBezTo>
                    <a:pt x="153" y="500"/>
                    <a:pt x="153" y="494"/>
                    <a:pt x="155" y="491"/>
                  </a:cubicBezTo>
                  <a:cubicBezTo>
                    <a:pt x="154" y="489"/>
                    <a:pt x="153" y="488"/>
                    <a:pt x="151" y="488"/>
                  </a:cubicBezTo>
                  <a:cubicBezTo>
                    <a:pt x="151" y="491"/>
                    <a:pt x="150" y="490"/>
                    <a:pt x="150" y="491"/>
                  </a:cubicBezTo>
                  <a:close/>
                  <a:moveTo>
                    <a:pt x="175" y="494"/>
                  </a:moveTo>
                  <a:cubicBezTo>
                    <a:pt x="176" y="494"/>
                    <a:pt x="176" y="494"/>
                    <a:pt x="177" y="493"/>
                  </a:cubicBezTo>
                  <a:cubicBezTo>
                    <a:pt x="177" y="492"/>
                    <a:pt x="177" y="491"/>
                    <a:pt x="177" y="490"/>
                  </a:cubicBezTo>
                  <a:cubicBezTo>
                    <a:pt x="177" y="490"/>
                    <a:pt x="177" y="490"/>
                    <a:pt x="176" y="490"/>
                  </a:cubicBezTo>
                  <a:cubicBezTo>
                    <a:pt x="175" y="491"/>
                    <a:pt x="175" y="493"/>
                    <a:pt x="175" y="494"/>
                  </a:cubicBezTo>
                  <a:close/>
                  <a:moveTo>
                    <a:pt x="167" y="491"/>
                  </a:moveTo>
                  <a:cubicBezTo>
                    <a:pt x="167" y="494"/>
                    <a:pt x="166" y="496"/>
                    <a:pt x="165" y="499"/>
                  </a:cubicBezTo>
                  <a:cubicBezTo>
                    <a:pt x="166" y="498"/>
                    <a:pt x="168" y="498"/>
                    <a:pt x="169" y="497"/>
                  </a:cubicBezTo>
                  <a:cubicBezTo>
                    <a:pt x="168" y="495"/>
                    <a:pt x="170" y="492"/>
                    <a:pt x="168" y="491"/>
                  </a:cubicBezTo>
                  <a:cubicBezTo>
                    <a:pt x="168" y="491"/>
                    <a:pt x="168" y="491"/>
                    <a:pt x="167" y="491"/>
                  </a:cubicBezTo>
                  <a:close/>
                  <a:moveTo>
                    <a:pt x="143" y="495"/>
                  </a:moveTo>
                  <a:cubicBezTo>
                    <a:pt x="145" y="495"/>
                    <a:pt x="142" y="498"/>
                    <a:pt x="145" y="499"/>
                  </a:cubicBezTo>
                  <a:cubicBezTo>
                    <a:pt x="145" y="497"/>
                    <a:pt x="145" y="496"/>
                    <a:pt x="145" y="494"/>
                  </a:cubicBezTo>
                  <a:cubicBezTo>
                    <a:pt x="144" y="493"/>
                    <a:pt x="144" y="494"/>
                    <a:pt x="143" y="493"/>
                  </a:cubicBezTo>
                  <a:cubicBezTo>
                    <a:pt x="143" y="494"/>
                    <a:pt x="143" y="494"/>
                    <a:pt x="143" y="495"/>
                  </a:cubicBezTo>
                  <a:close/>
                  <a:moveTo>
                    <a:pt x="155" y="502"/>
                  </a:moveTo>
                  <a:cubicBezTo>
                    <a:pt x="156" y="502"/>
                    <a:pt x="157" y="501"/>
                    <a:pt x="159" y="501"/>
                  </a:cubicBezTo>
                  <a:cubicBezTo>
                    <a:pt x="158" y="499"/>
                    <a:pt x="156" y="498"/>
                    <a:pt x="156" y="495"/>
                  </a:cubicBezTo>
                  <a:cubicBezTo>
                    <a:pt x="156" y="496"/>
                    <a:pt x="156" y="495"/>
                    <a:pt x="155" y="495"/>
                  </a:cubicBezTo>
                  <a:cubicBezTo>
                    <a:pt x="155" y="499"/>
                    <a:pt x="155" y="500"/>
                    <a:pt x="155" y="502"/>
                  </a:cubicBezTo>
                  <a:close/>
                  <a:moveTo>
                    <a:pt x="171" y="502"/>
                  </a:moveTo>
                  <a:cubicBezTo>
                    <a:pt x="174" y="501"/>
                    <a:pt x="176" y="501"/>
                    <a:pt x="177" y="499"/>
                  </a:cubicBezTo>
                  <a:cubicBezTo>
                    <a:pt x="175" y="500"/>
                    <a:pt x="173" y="501"/>
                    <a:pt x="171" y="502"/>
                  </a:cubicBezTo>
                  <a:close/>
                  <a:moveTo>
                    <a:pt x="159" y="509"/>
                  </a:moveTo>
                  <a:cubicBezTo>
                    <a:pt x="163" y="507"/>
                    <a:pt x="167" y="505"/>
                    <a:pt x="171" y="503"/>
                  </a:cubicBezTo>
                  <a:cubicBezTo>
                    <a:pt x="166" y="504"/>
                    <a:pt x="161" y="505"/>
                    <a:pt x="159" y="509"/>
                  </a:cubicBezTo>
                  <a:close/>
                  <a:moveTo>
                    <a:pt x="149" y="512"/>
                  </a:moveTo>
                  <a:cubicBezTo>
                    <a:pt x="151" y="513"/>
                    <a:pt x="152" y="512"/>
                    <a:pt x="154" y="512"/>
                  </a:cubicBezTo>
                  <a:cubicBezTo>
                    <a:pt x="153" y="508"/>
                    <a:pt x="150" y="511"/>
                    <a:pt x="149" y="51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Freeform 84"/>
            <p:cNvSpPr>
              <a:spLocks/>
            </p:cNvSpPr>
            <p:nvPr/>
          </p:nvSpPr>
          <p:spPr bwMode="auto">
            <a:xfrm>
              <a:off x="3296444" y="808361"/>
              <a:ext cx="46038" cy="23813"/>
            </a:xfrm>
            <a:custGeom>
              <a:avLst/>
              <a:gdLst>
                <a:gd name="T0" fmla="*/ 26 w 26"/>
                <a:gd name="T1" fmla="*/ 1 h 14"/>
                <a:gd name="T2" fmla="*/ 18 w 26"/>
                <a:gd name="T3" fmla="*/ 5 h 14"/>
                <a:gd name="T4" fmla="*/ 13 w 26"/>
                <a:gd name="T5" fmla="*/ 7 h 14"/>
                <a:gd name="T6" fmla="*/ 0 w 26"/>
                <a:gd name="T7" fmla="*/ 14 h 14"/>
                <a:gd name="T8" fmla="*/ 9 w 26"/>
                <a:gd name="T9" fmla="*/ 10 h 14"/>
                <a:gd name="T10" fmla="*/ 20 w 26"/>
                <a:gd name="T11" fmla="*/ 2 h 14"/>
                <a:gd name="T12" fmla="*/ 26 w 26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4">
                  <a:moveTo>
                    <a:pt x="26" y="1"/>
                  </a:moveTo>
                  <a:cubicBezTo>
                    <a:pt x="25" y="4"/>
                    <a:pt x="20" y="5"/>
                    <a:pt x="18" y="5"/>
                  </a:cubicBezTo>
                  <a:cubicBezTo>
                    <a:pt x="18" y="6"/>
                    <a:pt x="14" y="9"/>
                    <a:pt x="13" y="7"/>
                  </a:cubicBezTo>
                  <a:cubicBezTo>
                    <a:pt x="10" y="11"/>
                    <a:pt x="4" y="12"/>
                    <a:pt x="0" y="14"/>
                  </a:cubicBezTo>
                  <a:cubicBezTo>
                    <a:pt x="3" y="13"/>
                    <a:pt x="5" y="9"/>
                    <a:pt x="9" y="10"/>
                  </a:cubicBezTo>
                  <a:cubicBezTo>
                    <a:pt x="11" y="6"/>
                    <a:pt x="18" y="5"/>
                    <a:pt x="20" y="2"/>
                  </a:cubicBezTo>
                  <a:cubicBezTo>
                    <a:pt x="22" y="3"/>
                    <a:pt x="24" y="0"/>
                    <a:pt x="26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85"/>
            <p:cNvSpPr>
              <a:spLocks/>
            </p:cNvSpPr>
            <p:nvPr/>
          </p:nvSpPr>
          <p:spPr bwMode="auto">
            <a:xfrm>
              <a:off x="3423444" y="849636"/>
              <a:ext cx="6350" cy="3175"/>
            </a:xfrm>
            <a:custGeom>
              <a:avLst/>
              <a:gdLst>
                <a:gd name="T0" fmla="*/ 4 w 4"/>
                <a:gd name="T1" fmla="*/ 1 h 2"/>
                <a:gd name="T2" fmla="*/ 0 w 4"/>
                <a:gd name="T3" fmla="*/ 1 h 2"/>
                <a:gd name="T4" fmla="*/ 4 w 4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1"/>
                  </a:moveTo>
                  <a:cubicBezTo>
                    <a:pt x="3" y="2"/>
                    <a:pt x="1" y="1"/>
                    <a:pt x="0" y="1"/>
                  </a:cubicBezTo>
                  <a:cubicBezTo>
                    <a:pt x="0" y="0"/>
                    <a:pt x="3" y="1"/>
                    <a:pt x="4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86"/>
            <p:cNvSpPr>
              <a:spLocks/>
            </p:cNvSpPr>
            <p:nvPr/>
          </p:nvSpPr>
          <p:spPr bwMode="auto">
            <a:xfrm>
              <a:off x="3420269" y="875036"/>
              <a:ext cx="41275" cy="22225"/>
            </a:xfrm>
            <a:custGeom>
              <a:avLst/>
              <a:gdLst>
                <a:gd name="T0" fmla="*/ 2 w 24"/>
                <a:gd name="T1" fmla="*/ 11 h 13"/>
                <a:gd name="T2" fmla="*/ 0 w 24"/>
                <a:gd name="T3" fmla="*/ 11 h 13"/>
                <a:gd name="T4" fmla="*/ 19 w 24"/>
                <a:gd name="T5" fmla="*/ 2 h 13"/>
                <a:gd name="T6" fmla="*/ 19 w 24"/>
                <a:gd name="T7" fmla="*/ 3 h 13"/>
                <a:gd name="T8" fmla="*/ 22 w 24"/>
                <a:gd name="T9" fmla="*/ 2 h 13"/>
                <a:gd name="T10" fmla="*/ 22 w 24"/>
                <a:gd name="T11" fmla="*/ 0 h 13"/>
                <a:gd name="T12" fmla="*/ 24 w 24"/>
                <a:gd name="T13" fmla="*/ 2 h 13"/>
                <a:gd name="T14" fmla="*/ 0 w 24"/>
                <a:gd name="T15" fmla="*/ 13 h 13"/>
                <a:gd name="T16" fmla="*/ 2 w 24"/>
                <a:gd name="T17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3">
                  <a:moveTo>
                    <a:pt x="2" y="11"/>
                  </a:moveTo>
                  <a:cubicBezTo>
                    <a:pt x="2" y="10"/>
                    <a:pt x="0" y="10"/>
                    <a:pt x="0" y="11"/>
                  </a:cubicBezTo>
                  <a:cubicBezTo>
                    <a:pt x="3" y="6"/>
                    <a:pt x="13" y="5"/>
                    <a:pt x="19" y="2"/>
                  </a:cubicBezTo>
                  <a:cubicBezTo>
                    <a:pt x="19" y="2"/>
                    <a:pt x="19" y="2"/>
                    <a:pt x="19" y="3"/>
                  </a:cubicBezTo>
                  <a:cubicBezTo>
                    <a:pt x="21" y="3"/>
                    <a:pt x="21" y="2"/>
                    <a:pt x="22" y="2"/>
                  </a:cubicBezTo>
                  <a:cubicBezTo>
                    <a:pt x="22" y="1"/>
                    <a:pt x="22" y="1"/>
                    <a:pt x="22" y="0"/>
                  </a:cubicBezTo>
                  <a:cubicBezTo>
                    <a:pt x="23" y="1"/>
                    <a:pt x="24" y="1"/>
                    <a:pt x="24" y="2"/>
                  </a:cubicBezTo>
                  <a:cubicBezTo>
                    <a:pt x="16" y="4"/>
                    <a:pt x="7" y="8"/>
                    <a:pt x="0" y="13"/>
                  </a:cubicBezTo>
                  <a:cubicBezTo>
                    <a:pt x="0" y="11"/>
                    <a:pt x="1" y="12"/>
                    <a:pt x="2" y="1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87"/>
            <p:cNvSpPr>
              <a:spLocks/>
            </p:cNvSpPr>
            <p:nvPr/>
          </p:nvSpPr>
          <p:spPr bwMode="auto">
            <a:xfrm>
              <a:off x="3131344" y="873448"/>
              <a:ext cx="50800" cy="39688"/>
            </a:xfrm>
            <a:custGeom>
              <a:avLst/>
              <a:gdLst>
                <a:gd name="T0" fmla="*/ 0 w 29"/>
                <a:gd name="T1" fmla="*/ 2 h 23"/>
                <a:gd name="T2" fmla="*/ 9 w 29"/>
                <a:gd name="T3" fmla="*/ 6 h 23"/>
                <a:gd name="T4" fmla="*/ 10 w 29"/>
                <a:gd name="T5" fmla="*/ 8 h 23"/>
                <a:gd name="T6" fmla="*/ 29 w 29"/>
                <a:gd name="T7" fmla="*/ 23 h 23"/>
                <a:gd name="T8" fmla="*/ 0 w 2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3">
                  <a:moveTo>
                    <a:pt x="0" y="2"/>
                  </a:moveTo>
                  <a:cubicBezTo>
                    <a:pt x="4" y="0"/>
                    <a:pt x="5" y="6"/>
                    <a:pt x="9" y="6"/>
                  </a:cubicBezTo>
                  <a:cubicBezTo>
                    <a:pt x="9" y="8"/>
                    <a:pt x="10" y="7"/>
                    <a:pt x="10" y="8"/>
                  </a:cubicBezTo>
                  <a:cubicBezTo>
                    <a:pt x="18" y="12"/>
                    <a:pt x="23" y="18"/>
                    <a:pt x="29" y="23"/>
                  </a:cubicBezTo>
                  <a:cubicBezTo>
                    <a:pt x="18" y="18"/>
                    <a:pt x="10" y="7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88"/>
            <p:cNvSpPr>
              <a:spLocks/>
            </p:cNvSpPr>
            <p:nvPr/>
          </p:nvSpPr>
          <p:spPr bwMode="auto">
            <a:xfrm>
              <a:off x="3004344" y="889323"/>
              <a:ext cx="6350" cy="6350"/>
            </a:xfrm>
            <a:custGeom>
              <a:avLst/>
              <a:gdLst>
                <a:gd name="T0" fmla="*/ 0 w 4"/>
                <a:gd name="T1" fmla="*/ 2 h 4"/>
                <a:gd name="T2" fmla="*/ 4 w 4"/>
                <a:gd name="T3" fmla="*/ 3 h 4"/>
                <a:gd name="T4" fmla="*/ 0 w 4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1" y="0"/>
                    <a:pt x="2" y="3"/>
                    <a:pt x="4" y="3"/>
                  </a:cubicBezTo>
                  <a:cubicBezTo>
                    <a:pt x="3" y="4"/>
                    <a:pt x="1" y="3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89"/>
            <p:cNvSpPr>
              <a:spLocks/>
            </p:cNvSpPr>
            <p:nvPr/>
          </p:nvSpPr>
          <p:spPr bwMode="auto">
            <a:xfrm>
              <a:off x="2875756" y="900436"/>
              <a:ext cx="31750" cy="22225"/>
            </a:xfrm>
            <a:custGeom>
              <a:avLst/>
              <a:gdLst>
                <a:gd name="T0" fmla="*/ 0 w 18"/>
                <a:gd name="T1" fmla="*/ 1 h 13"/>
                <a:gd name="T2" fmla="*/ 6 w 18"/>
                <a:gd name="T3" fmla="*/ 4 h 13"/>
                <a:gd name="T4" fmla="*/ 7 w 18"/>
                <a:gd name="T5" fmla="*/ 7 h 13"/>
                <a:gd name="T6" fmla="*/ 9 w 18"/>
                <a:gd name="T7" fmla="*/ 7 h 13"/>
                <a:gd name="T8" fmla="*/ 18 w 18"/>
                <a:gd name="T9" fmla="*/ 12 h 13"/>
                <a:gd name="T10" fmla="*/ 5 w 18"/>
                <a:gd name="T11" fmla="*/ 6 h 13"/>
                <a:gd name="T12" fmla="*/ 0 w 18"/>
                <a:gd name="T1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">
                  <a:moveTo>
                    <a:pt x="0" y="1"/>
                  </a:moveTo>
                  <a:cubicBezTo>
                    <a:pt x="0" y="0"/>
                    <a:pt x="4" y="2"/>
                    <a:pt x="6" y="4"/>
                  </a:cubicBezTo>
                  <a:cubicBezTo>
                    <a:pt x="7" y="5"/>
                    <a:pt x="7" y="6"/>
                    <a:pt x="7" y="7"/>
                  </a:cubicBezTo>
                  <a:cubicBezTo>
                    <a:pt x="8" y="7"/>
                    <a:pt x="8" y="6"/>
                    <a:pt x="9" y="7"/>
                  </a:cubicBezTo>
                  <a:cubicBezTo>
                    <a:pt x="13" y="9"/>
                    <a:pt x="16" y="11"/>
                    <a:pt x="18" y="12"/>
                  </a:cubicBezTo>
                  <a:cubicBezTo>
                    <a:pt x="12" y="13"/>
                    <a:pt x="9" y="6"/>
                    <a:pt x="5" y="6"/>
                  </a:cubicBezTo>
                  <a:cubicBezTo>
                    <a:pt x="4" y="4"/>
                    <a:pt x="1" y="3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90"/>
            <p:cNvSpPr>
              <a:spLocks/>
            </p:cNvSpPr>
            <p:nvPr/>
          </p:nvSpPr>
          <p:spPr bwMode="auto">
            <a:xfrm>
              <a:off x="2912269" y="924248"/>
              <a:ext cx="7938" cy="6350"/>
            </a:xfrm>
            <a:custGeom>
              <a:avLst/>
              <a:gdLst>
                <a:gd name="T0" fmla="*/ 0 w 5"/>
                <a:gd name="T1" fmla="*/ 0 h 4"/>
                <a:gd name="T2" fmla="*/ 4 w 5"/>
                <a:gd name="T3" fmla="*/ 1 h 4"/>
                <a:gd name="T4" fmla="*/ 5 w 5"/>
                <a:gd name="T5" fmla="*/ 3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1" y="1"/>
                    <a:pt x="2" y="1"/>
                    <a:pt x="4" y="1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3" y="4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91"/>
            <p:cNvSpPr>
              <a:spLocks/>
            </p:cNvSpPr>
            <p:nvPr/>
          </p:nvSpPr>
          <p:spPr bwMode="auto">
            <a:xfrm>
              <a:off x="2890044" y="930598"/>
              <a:ext cx="15875" cy="9525"/>
            </a:xfrm>
            <a:custGeom>
              <a:avLst/>
              <a:gdLst>
                <a:gd name="T0" fmla="*/ 2 w 9"/>
                <a:gd name="T1" fmla="*/ 1 h 5"/>
                <a:gd name="T2" fmla="*/ 9 w 9"/>
                <a:gd name="T3" fmla="*/ 3 h 5"/>
                <a:gd name="T4" fmla="*/ 0 w 9"/>
                <a:gd name="T5" fmla="*/ 2 h 5"/>
                <a:gd name="T6" fmla="*/ 2 w 9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2" y="1"/>
                  </a:moveTo>
                  <a:cubicBezTo>
                    <a:pt x="4" y="0"/>
                    <a:pt x="7" y="2"/>
                    <a:pt x="9" y="3"/>
                  </a:cubicBezTo>
                  <a:cubicBezTo>
                    <a:pt x="6" y="5"/>
                    <a:pt x="3" y="2"/>
                    <a:pt x="0" y="2"/>
                  </a:cubicBezTo>
                  <a:cubicBezTo>
                    <a:pt x="0" y="1"/>
                    <a:pt x="4" y="2"/>
                    <a:pt x="2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92"/>
            <p:cNvSpPr>
              <a:spLocks/>
            </p:cNvSpPr>
            <p:nvPr/>
          </p:nvSpPr>
          <p:spPr bwMode="auto">
            <a:xfrm>
              <a:off x="3313906" y="959173"/>
              <a:ext cx="4763" cy="3175"/>
            </a:xfrm>
            <a:custGeom>
              <a:avLst/>
              <a:gdLst>
                <a:gd name="T0" fmla="*/ 3 w 3"/>
                <a:gd name="T1" fmla="*/ 2 h 2"/>
                <a:gd name="T2" fmla="*/ 2 w 3"/>
                <a:gd name="T3" fmla="*/ 1 h 2"/>
                <a:gd name="T4" fmla="*/ 1 w 3"/>
                <a:gd name="T5" fmla="*/ 2 h 2"/>
                <a:gd name="T6" fmla="*/ 0 w 3"/>
                <a:gd name="T7" fmla="*/ 2 h 2"/>
                <a:gd name="T8" fmla="*/ 0 w 3"/>
                <a:gd name="T9" fmla="*/ 1 h 2"/>
                <a:gd name="T10" fmla="*/ 3 w 3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3" y="0"/>
                    <a:pt x="3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93"/>
            <p:cNvSpPr>
              <a:spLocks/>
            </p:cNvSpPr>
            <p:nvPr/>
          </p:nvSpPr>
          <p:spPr bwMode="auto">
            <a:xfrm>
              <a:off x="3294856" y="962348"/>
              <a:ext cx="17463" cy="9525"/>
            </a:xfrm>
            <a:custGeom>
              <a:avLst/>
              <a:gdLst>
                <a:gd name="T0" fmla="*/ 9 w 10"/>
                <a:gd name="T1" fmla="*/ 0 h 6"/>
                <a:gd name="T2" fmla="*/ 10 w 10"/>
                <a:gd name="T3" fmla="*/ 0 h 6"/>
                <a:gd name="T4" fmla="*/ 0 w 10"/>
                <a:gd name="T5" fmla="*/ 6 h 6"/>
                <a:gd name="T6" fmla="*/ 9 w 10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6">
                  <a:moveTo>
                    <a:pt x="9" y="0"/>
                  </a:moveTo>
                  <a:cubicBezTo>
                    <a:pt x="9" y="0"/>
                    <a:pt x="9" y="0"/>
                    <a:pt x="10" y="0"/>
                  </a:cubicBezTo>
                  <a:cubicBezTo>
                    <a:pt x="7" y="3"/>
                    <a:pt x="3" y="4"/>
                    <a:pt x="0" y="6"/>
                  </a:cubicBezTo>
                  <a:cubicBezTo>
                    <a:pt x="2" y="3"/>
                    <a:pt x="6" y="2"/>
                    <a:pt x="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94"/>
            <p:cNvSpPr>
              <a:spLocks/>
            </p:cNvSpPr>
            <p:nvPr/>
          </p:nvSpPr>
          <p:spPr bwMode="auto">
            <a:xfrm>
              <a:off x="3352006" y="1002036"/>
              <a:ext cx="4763" cy="6350"/>
            </a:xfrm>
            <a:custGeom>
              <a:avLst/>
              <a:gdLst>
                <a:gd name="T0" fmla="*/ 0 w 3"/>
                <a:gd name="T1" fmla="*/ 0 h 4"/>
                <a:gd name="T2" fmla="*/ 3 w 3"/>
                <a:gd name="T3" fmla="*/ 3 h 4"/>
                <a:gd name="T4" fmla="*/ 0 w 3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cubicBezTo>
                    <a:pt x="1" y="1"/>
                    <a:pt x="1" y="3"/>
                    <a:pt x="3" y="3"/>
                  </a:cubicBezTo>
                  <a:cubicBezTo>
                    <a:pt x="2" y="4"/>
                    <a:pt x="0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95"/>
            <p:cNvSpPr>
              <a:spLocks/>
            </p:cNvSpPr>
            <p:nvPr/>
          </p:nvSpPr>
          <p:spPr bwMode="auto">
            <a:xfrm>
              <a:off x="3296444" y="998861"/>
              <a:ext cx="12700" cy="7938"/>
            </a:xfrm>
            <a:custGeom>
              <a:avLst/>
              <a:gdLst>
                <a:gd name="T0" fmla="*/ 7 w 7"/>
                <a:gd name="T1" fmla="*/ 0 h 5"/>
                <a:gd name="T2" fmla="*/ 4 w 7"/>
                <a:gd name="T3" fmla="*/ 3 h 5"/>
                <a:gd name="T4" fmla="*/ 0 w 7"/>
                <a:gd name="T5" fmla="*/ 5 h 5"/>
                <a:gd name="T6" fmla="*/ 7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7" y="0"/>
                  </a:moveTo>
                  <a:cubicBezTo>
                    <a:pt x="7" y="2"/>
                    <a:pt x="3" y="2"/>
                    <a:pt x="4" y="3"/>
                  </a:cubicBezTo>
                  <a:cubicBezTo>
                    <a:pt x="3" y="4"/>
                    <a:pt x="0" y="3"/>
                    <a:pt x="0" y="5"/>
                  </a:cubicBezTo>
                  <a:cubicBezTo>
                    <a:pt x="1" y="3"/>
                    <a:pt x="4" y="1"/>
                    <a:pt x="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96"/>
            <p:cNvSpPr>
              <a:spLocks/>
            </p:cNvSpPr>
            <p:nvPr/>
          </p:nvSpPr>
          <p:spPr bwMode="auto">
            <a:xfrm>
              <a:off x="3120231" y="1021086"/>
              <a:ext cx="3175" cy="1588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97"/>
            <p:cNvSpPr>
              <a:spLocks/>
            </p:cNvSpPr>
            <p:nvPr/>
          </p:nvSpPr>
          <p:spPr bwMode="auto">
            <a:xfrm>
              <a:off x="2685256" y="1040136"/>
              <a:ext cx="6350" cy="3175"/>
            </a:xfrm>
            <a:custGeom>
              <a:avLst/>
              <a:gdLst>
                <a:gd name="T0" fmla="*/ 0 w 4"/>
                <a:gd name="T1" fmla="*/ 2 h 2"/>
                <a:gd name="T2" fmla="*/ 0 w 4"/>
                <a:gd name="T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2" y="0"/>
                    <a:pt x="4" y="2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98"/>
            <p:cNvSpPr>
              <a:spLocks/>
            </p:cNvSpPr>
            <p:nvPr/>
          </p:nvSpPr>
          <p:spPr bwMode="auto">
            <a:xfrm>
              <a:off x="3134519" y="1124273"/>
              <a:ext cx="39688" cy="31750"/>
            </a:xfrm>
            <a:custGeom>
              <a:avLst/>
              <a:gdLst>
                <a:gd name="T0" fmla="*/ 23 w 23"/>
                <a:gd name="T1" fmla="*/ 0 h 18"/>
                <a:gd name="T2" fmla="*/ 21 w 23"/>
                <a:gd name="T3" fmla="*/ 3 h 18"/>
                <a:gd name="T4" fmla="*/ 0 w 23"/>
                <a:gd name="T5" fmla="*/ 18 h 18"/>
                <a:gd name="T6" fmla="*/ 23 w 23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8">
                  <a:moveTo>
                    <a:pt x="23" y="0"/>
                  </a:moveTo>
                  <a:cubicBezTo>
                    <a:pt x="23" y="1"/>
                    <a:pt x="22" y="2"/>
                    <a:pt x="21" y="3"/>
                  </a:cubicBezTo>
                  <a:cubicBezTo>
                    <a:pt x="14" y="8"/>
                    <a:pt x="9" y="15"/>
                    <a:pt x="0" y="18"/>
                  </a:cubicBezTo>
                  <a:cubicBezTo>
                    <a:pt x="7" y="12"/>
                    <a:pt x="15" y="6"/>
                    <a:pt x="2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99"/>
            <p:cNvSpPr>
              <a:spLocks/>
            </p:cNvSpPr>
            <p:nvPr/>
          </p:nvSpPr>
          <p:spPr bwMode="auto">
            <a:xfrm>
              <a:off x="3347244" y="1262386"/>
              <a:ext cx="22225" cy="25400"/>
            </a:xfrm>
            <a:custGeom>
              <a:avLst/>
              <a:gdLst>
                <a:gd name="T0" fmla="*/ 13 w 13"/>
                <a:gd name="T1" fmla="*/ 0 h 15"/>
                <a:gd name="T2" fmla="*/ 12 w 13"/>
                <a:gd name="T3" fmla="*/ 5 h 15"/>
                <a:gd name="T4" fmla="*/ 10 w 13"/>
                <a:gd name="T5" fmla="*/ 5 h 15"/>
                <a:gd name="T6" fmla="*/ 0 w 13"/>
                <a:gd name="T7" fmla="*/ 15 h 15"/>
                <a:gd name="T8" fmla="*/ 13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3" y="0"/>
                  </a:moveTo>
                  <a:cubicBezTo>
                    <a:pt x="13" y="2"/>
                    <a:pt x="12" y="3"/>
                    <a:pt x="12" y="5"/>
                  </a:cubicBezTo>
                  <a:cubicBezTo>
                    <a:pt x="11" y="5"/>
                    <a:pt x="11" y="5"/>
                    <a:pt x="10" y="5"/>
                  </a:cubicBezTo>
                  <a:cubicBezTo>
                    <a:pt x="7" y="8"/>
                    <a:pt x="4" y="12"/>
                    <a:pt x="0" y="15"/>
                  </a:cubicBezTo>
                  <a:cubicBezTo>
                    <a:pt x="4" y="10"/>
                    <a:pt x="8" y="5"/>
                    <a:pt x="1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100"/>
            <p:cNvSpPr>
              <a:spLocks/>
            </p:cNvSpPr>
            <p:nvPr/>
          </p:nvSpPr>
          <p:spPr bwMode="auto">
            <a:xfrm>
              <a:off x="3139281" y="1292548"/>
              <a:ext cx="4763" cy="6350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3 h 3"/>
                <a:gd name="T4" fmla="*/ 0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2"/>
                    <a:pt x="1" y="1"/>
                    <a:pt x="1" y="3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1" y="1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101"/>
            <p:cNvSpPr>
              <a:spLocks/>
            </p:cNvSpPr>
            <p:nvPr/>
          </p:nvSpPr>
          <p:spPr bwMode="auto">
            <a:xfrm>
              <a:off x="3440906" y="1306836"/>
              <a:ext cx="4763" cy="4763"/>
            </a:xfrm>
            <a:custGeom>
              <a:avLst/>
              <a:gdLst>
                <a:gd name="T0" fmla="*/ 3 w 3"/>
                <a:gd name="T1" fmla="*/ 0 h 3"/>
                <a:gd name="T2" fmla="*/ 2 w 3"/>
                <a:gd name="T3" fmla="*/ 3 h 3"/>
                <a:gd name="T4" fmla="*/ 0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3" y="1"/>
                    <a:pt x="1" y="1"/>
                    <a:pt x="2" y="3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1" y="1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102"/>
            <p:cNvSpPr>
              <a:spLocks/>
            </p:cNvSpPr>
            <p:nvPr/>
          </p:nvSpPr>
          <p:spPr bwMode="auto">
            <a:xfrm>
              <a:off x="3383756" y="1360811"/>
              <a:ext cx="139700" cy="63500"/>
            </a:xfrm>
            <a:custGeom>
              <a:avLst/>
              <a:gdLst>
                <a:gd name="T0" fmla="*/ 10 w 81"/>
                <a:gd name="T1" fmla="*/ 33 h 37"/>
                <a:gd name="T2" fmla="*/ 1 w 81"/>
                <a:gd name="T3" fmla="*/ 37 h 37"/>
                <a:gd name="T4" fmla="*/ 0 w 81"/>
                <a:gd name="T5" fmla="*/ 36 h 37"/>
                <a:gd name="T6" fmla="*/ 28 w 81"/>
                <a:gd name="T7" fmla="*/ 22 h 37"/>
                <a:gd name="T8" fmla="*/ 81 w 81"/>
                <a:gd name="T9" fmla="*/ 0 h 37"/>
                <a:gd name="T10" fmla="*/ 73 w 81"/>
                <a:gd name="T11" fmla="*/ 6 h 37"/>
                <a:gd name="T12" fmla="*/ 67 w 81"/>
                <a:gd name="T13" fmla="*/ 8 h 37"/>
                <a:gd name="T14" fmla="*/ 65 w 81"/>
                <a:gd name="T15" fmla="*/ 8 h 37"/>
                <a:gd name="T16" fmla="*/ 61 w 81"/>
                <a:gd name="T17" fmla="*/ 10 h 37"/>
                <a:gd name="T18" fmla="*/ 54 w 81"/>
                <a:gd name="T19" fmla="*/ 13 h 37"/>
                <a:gd name="T20" fmla="*/ 46 w 81"/>
                <a:gd name="T21" fmla="*/ 17 h 37"/>
                <a:gd name="T22" fmla="*/ 24 w 81"/>
                <a:gd name="T23" fmla="*/ 26 h 37"/>
                <a:gd name="T24" fmla="*/ 12 w 81"/>
                <a:gd name="T25" fmla="*/ 32 h 37"/>
                <a:gd name="T26" fmla="*/ 13 w 81"/>
                <a:gd name="T27" fmla="*/ 32 h 37"/>
                <a:gd name="T28" fmla="*/ 10 w 81"/>
                <a:gd name="T29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37">
                  <a:moveTo>
                    <a:pt x="10" y="33"/>
                  </a:moveTo>
                  <a:cubicBezTo>
                    <a:pt x="6" y="33"/>
                    <a:pt x="5" y="37"/>
                    <a:pt x="1" y="37"/>
                  </a:cubicBezTo>
                  <a:cubicBezTo>
                    <a:pt x="1" y="36"/>
                    <a:pt x="0" y="37"/>
                    <a:pt x="0" y="36"/>
                  </a:cubicBezTo>
                  <a:cubicBezTo>
                    <a:pt x="8" y="29"/>
                    <a:pt x="18" y="28"/>
                    <a:pt x="28" y="22"/>
                  </a:cubicBezTo>
                  <a:cubicBezTo>
                    <a:pt x="46" y="15"/>
                    <a:pt x="62" y="7"/>
                    <a:pt x="81" y="0"/>
                  </a:cubicBezTo>
                  <a:cubicBezTo>
                    <a:pt x="80" y="4"/>
                    <a:pt x="74" y="2"/>
                    <a:pt x="73" y="6"/>
                  </a:cubicBezTo>
                  <a:cubicBezTo>
                    <a:pt x="70" y="4"/>
                    <a:pt x="69" y="7"/>
                    <a:pt x="67" y="8"/>
                  </a:cubicBezTo>
                  <a:cubicBezTo>
                    <a:pt x="67" y="8"/>
                    <a:pt x="66" y="7"/>
                    <a:pt x="65" y="8"/>
                  </a:cubicBezTo>
                  <a:cubicBezTo>
                    <a:pt x="64" y="8"/>
                    <a:pt x="62" y="9"/>
                    <a:pt x="61" y="10"/>
                  </a:cubicBezTo>
                  <a:cubicBezTo>
                    <a:pt x="59" y="11"/>
                    <a:pt x="56" y="12"/>
                    <a:pt x="54" y="13"/>
                  </a:cubicBezTo>
                  <a:cubicBezTo>
                    <a:pt x="52" y="14"/>
                    <a:pt x="49" y="16"/>
                    <a:pt x="46" y="17"/>
                  </a:cubicBezTo>
                  <a:cubicBezTo>
                    <a:pt x="39" y="19"/>
                    <a:pt x="31" y="25"/>
                    <a:pt x="24" y="26"/>
                  </a:cubicBezTo>
                  <a:cubicBezTo>
                    <a:pt x="21" y="29"/>
                    <a:pt x="16" y="30"/>
                    <a:pt x="12" y="32"/>
                  </a:cubicBezTo>
                  <a:cubicBezTo>
                    <a:pt x="12" y="32"/>
                    <a:pt x="12" y="32"/>
                    <a:pt x="13" y="32"/>
                  </a:cubicBezTo>
                  <a:cubicBezTo>
                    <a:pt x="11" y="33"/>
                    <a:pt x="7" y="36"/>
                    <a:pt x="10" y="3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103"/>
            <p:cNvSpPr>
              <a:spLocks/>
            </p:cNvSpPr>
            <p:nvPr/>
          </p:nvSpPr>
          <p:spPr bwMode="auto">
            <a:xfrm>
              <a:off x="3148806" y="803598"/>
              <a:ext cx="80963" cy="42863"/>
            </a:xfrm>
            <a:custGeom>
              <a:avLst/>
              <a:gdLst>
                <a:gd name="T0" fmla="*/ 3 w 46"/>
                <a:gd name="T1" fmla="*/ 0 h 24"/>
                <a:gd name="T2" fmla="*/ 12 w 46"/>
                <a:gd name="T3" fmla="*/ 2 h 24"/>
                <a:gd name="T4" fmla="*/ 10 w 46"/>
                <a:gd name="T5" fmla="*/ 2 h 24"/>
                <a:gd name="T6" fmla="*/ 46 w 46"/>
                <a:gd name="T7" fmla="*/ 21 h 24"/>
                <a:gd name="T8" fmla="*/ 45 w 46"/>
                <a:gd name="T9" fmla="*/ 24 h 24"/>
                <a:gd name="T10" fmla="*/ 0 w 46"/>
                <a:gd name="T11" fmla="*/ 4 h 24"/>
                <a:gd name="T12" fmla="*/ 1 w 46"/>
                <a:gd name="T13" fmla="*/ 2 h 24"/>
                <a:gd name="T14" fmla="*/ 7 w 46"/>
                <a:gd name="T15" fmla="*/ 4 h 24"/>
                <a:gd name="T16" fmla="*/ 3 w 46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24">
                  <a:moveTo>
                    <a:pt x="3" y="0"/>
                  </a:moveTo>
                  <a:cubicBezTo>
                    <a:pt x="6" y="0"/>
                    <a:pt x="9" y="1"/>
                    <a:pt x="12" y="2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22" y="11"/>
                    <a:pt x="34" y="15"/>
                    <a:pt x="46" y="21"/>
                  </a:cubicBezTo>
                  <a:cubicBezTo>
                    <a:pt x="46" y="22"/>
                    <a:pt x="46" y="24"/>
                    <a:pt x="45" y="24"/>
                  </a:cubicBezTo>
                  <a:cubicBezTo>
                    <a:pt x="30" y="17"/>
                    <a:pt x="15" y="11"/>
                    <a:pt x="0" y="4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3" y="2"/>
                    <a:pt x="4" y="3"/>
                    <a:pt x="7" y="4"/>
                  </a:cubicBezTo>
                  <a:cubicBezTo>
                    <a:pt x="6" y="2"/>
                    <a:pt x="3" y="2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104"/>
            <p:cNvSpPr>
              <a:spLocks noEditPoints="1"/>
            </p:cNvSpPr>
            <p:nvPr/>
          </p:nvSpPr>
          <p:spPr bwMode="auto">
            <a:xfrm>
              <a:off x="2747169" y="1227461"/>
              <a:ext cx="15875" cy="271463"/>
            </a:xfrm>
            <a:custGeom>
              <a:avLst/>
              <a:gdLst>
                <a:gd name="T0" fmla="*/ 5 w 9"/>
                <a:gd name="T1" fmla="*/ 0 h 157"/>
                <a:gd name="T2" fmla="*/ 6 w 9"/>
                <a:gd name="T3" fmla="*/ 71 h 157"/>
                <a:gd name="T4" fmla="*/ 7 w 9"/>
                <a:gd name="T5" fmla="*/ 78 h 157"/>
                <a:gd name="T6" fmla="*/ 6 w 9"/>
                <a:gd name="T7" fmla="*/ 80 h 157"/>
                <a:gd name="T8" fmla="*/ 7 w 9"/>
                <a:gd name="T9" fmla="*/ 91 h 157"/>
                <a:gd name="T10" fmla="*/ 6 w 9"/>
                <a:gd name="T11" fmla="*/ 98 h 157"/>
                <a:gd name="T12" fmla="*/ 7 w 9"/>
                <a:gd name="T13" fmla="*/ 124 h 157"/>
                <a:gd name="T14" fmla="*/ 7 w 9"/>
                <a:gd name="T15" fmla="*/ 125 h 157"/>
                <a:gd name="T16" fmla="*/ 9 w 9"/>
                <a:gd name="T17" fmla="*/ 145 h 157"/>
                <a:gd name="T18" fmla="*/ 7 w 9"/>
                <a:gd name="T19" fmla="*/ 157 h 157"/>
                <a:gd name="T20" fmla="*/ 5 w 9"/>
                <a:gd name="T21" fmla="*/ 149 h 157"/>
                <a:gd name="T22" fmla="*/ 3 w 9"/>
                <a:gd name="T23" fmla="*/ 147 h 157"/>
                <a:gd name="T24" fmla="*/ 2 w 9"/>
                <a:gd name="T25" fmla="*/ 141 h 157"/>
                <a:gd name="T26" fmla="*/ 2 w 9"/>
                <a:gd name="T27" fmla="*/ 96 h 157"/>
                <a:gd name="T28" fmla="*/ 1 w 9"/>
                <a:gd name="T29" fmla="*/ 56 h 157"/>
                <a:gd name="T30" fmla="*/ 1 w 9"/>
                <a:gd name="T31" fmla="*/ 30 h 157"/>
                <a:gd name="T32" fmla="*/ 2 w 9"/>
                <a:gd name="T33" fmla="*/ 0 h 157"/>
                <a:gd name="T34" fmla="*/ 5 w 9"/>
                <a:gd name="T35" fmla="*/ 0 h 157"/>
                <a:gd name="T36" fmla="*/ 4 w 9"/>
                <a:gd name="T37" fmla="*/ 17 h 157"/>
                <a:gd name="T38" fmla="*/ 3 w 9"/>
                <a:gd name="T39" fmla="*/ 14 h 157"/>
                <a:gd name="T40" fmla="*/ 4 w 9"/>
                <a:gd name="T41" fmla="*/ 17 h 157"/>
                <a:gd name="T42" fmla="*/ 2 w 9"/>
                <a:gd name="T43" fmla="*/ 21 h 157"/>
                <a:gd name="T44" fmla="*/ 3 w 9"/>
                <a:gd name="T45" fmla="*/ 58 h 157"/>
                <a:gd name="T46" fmla="*/ 4 w 9"/>
                <a:gd name="T47" fmla="*/ 91 h 157"/>
                <a:gd name="T48" fmla="*/ 5 w 9"/>
                <a:gd name="T49" fmla="*/ 99 h 157"/>
                <a:gd name="T50" fmla="*/ 3 w 9"/>
                <a:gd name="T51" fmla="*/ 17 h 157"/>
                <a:gd name="T52" fmla="*/ 2 w 9"/>
                <a:gd name="T53" fmla="*/ 21 h 157"/>
                <a:gd name="T54" fmla="*/ 5 w 9"/>
                <a:gd name="T55" fmla="*/ 105 h 157"/>
                <a:gd name="T56" fmla="*/ 5 w 9"/>
                <a:gd name="T57" fmla="*/ 99 h 157"/>
                <a:gd name="T58" fmla="*/ 4 w 9"/>
                <a:gd name="T59" fmla="*/ 99 h 157"/>
                <a:gd name="T60" fmla="*/ 5 w 9"/>
                <a:gd name="T61" fmla="*/ 105 h 157"/>
                <a:gd name="T62" fmla="*/ 5 w 9"/>
                <a:gd name="T63" fmla="*/ 114 h 157"/>
                <a:gd name="T64" fmla="*/ 4 w 9"/>
                <a:gd name="T65" fmla="*/ 107 h 157"/>
                <a:gd name="T66" fmla="*/ 5 w 9"/>
                <a:gd name="T67" fmla="*/ 1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" h="157">
                  <a:moveTo>
                    <a:pt x="5" y="0"/>
                  </a:moveTo>
                  <a:cubicBezTo>
                    <a:pt x="6" y="24"/>
                    <a:pt x="6" y="49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78"/>
                    <a:pt x="6" y="80"/>
                    <a:pt x="6" y="80"/>
                  </a:cubicBezTo>
                  <a:cubicBezTo>
                    <a:pt x="6" y="84"/>
                    <a:pt x="7" y="88"/>
                    <a:pt x="7" y="91"/>
                  </a:cubicBezTo>
                  <a:cubicBezTo>
                    <a:pt x="7" y="93"/>
                    <a:pt x="6" y="95"/>
                    <a:pt x="6" y="98"/>
                  </a:cubicBezTo>
                  <a:cubicBezTo>
                    <a:pt x="6" y="107"/>
                    <a:pt x="7" y="116"/>
                    <a:pt x="7" y="124"/>
                  </a:cubicBezTo>
                  <a:cubicBezTo>
                    <a:pt x="6" y="126"/>
                    <a:pt x="8" y="124"/>
                    <a:pt x="7" y="125"/>
                  </a:cubicBezTo>
                  <a:cubicBezTo>
                    <a:pt x="8" y="132"/>
                    <a:pt x="7" y="139"/>
                    <a:pt x="9" y="145"/>
                  </a:cubicBezTo>
                  <a:cubicBezTo>
                    <a:pt x="8" y="150"/>
                    <a:pt x="9" y="154"/>
                    <a:pt x="7" y="157"/>
                  </a:cubicBezTo>
                  <a:cubicBezTo>
                    <a:pt x="4" y="156"/>
                    <a:pt x="6" y="151"/>
                    <a:pt x="5" y="149"/>
                  </a:cubicBezTo>
                  <a:cubicBezTo>
                    <a:pt x="5" y="148"/>
                    <a:pt x="4" y="148"/>
                    <a:pt x="3" y="147"/>
                  </a:cubicBezTo>
                  <a:cubicBezTo>
                    <a:pt x="3" y="145"/>
                    <a:pt x="4" y="141"/>
                    <a:pt x="2" y="141"/>
                  </a:cubicBezTo>
                  <a:cubicBezTo>
                    <a:pt x="4" y="125"/>
                    <a:pt x="3" y="111"/>
                    <a:pt x="2" y="96"/>
                  </a:cubicBezTo>
                  <a:cubicBezTo>
                    <a:pt x="2" y="82"/>
                    <a:pt x="1" y="69"/>
                    <a:pt x="1" y="56"/>
                  </a:cubicBezTo>
                  <a:cubicBezTo>
                    <a:pt x="0" y="47"/>
                    <a:pt x="1" y="39"/>
                    <a:pt x="1" y="30"/>
                  </a:cubicBezTo>
                  <a:cubicBezTo>
                    <a:pt x="0" y="21"/>
                    <a:pt x="1" y="9"/>
                    <a:pt x="2" y="0"/>
                  </a:cubicBezTo>
                  <a:cubicBezTo>
                    <a:pt x="3" y="0"/>
                    <a:pt x="4" y="0"/>
                    <a:pt x="5" y="0"/>
                  </a:cubicBezTo>
                  <a:close/>
                  <a:moveTo>
                    <a:pt x="4" y="17"/>
                  </a:moveTo>
                  <a:cubicBezTo>
                    <a:pt x="4" y="16"/>
                    <a:pt x="4" y="14"/>
                    <a:pt x="3" y="14"/>
                  </a:cubicBezTo>
                  <a:cubicBezTo>
                    <a:pt x="3" y="15"/>
                    <a:pt x="3" y="17"/>
                    <a:pt x="4" y="17"/>
                  </a:cubicBezTo>
                  <a:close/>
                  <a:moveTo>
                    <a:pt x="2" y="21"/>
                  </a:moveTo>
                  <a:cubicBezTo>
                    <a:pt x="4" y="32"/>
                    <a:pt x="2" y="45"/>
                    <a:pt x="3" y="58"/>
                  </a:cubicBezTo>
                  <a:cubicBezTo>
                    <a:pt x="3" y="69"/>
                    <a:pt x="4" y="81"/>
                    <a:pt x="4" y="91"/>
                  </a:cubicBezTo>
                  <a:cubicBezTo>
                    <a:pt x="4" y="93"/>
                    <a:pt x="3" y="96"/>
                    <a:pt x="5" y="99"/>
                  </a:cubicBezTo>
                  <a:cubicBezTo>
                    <a:pt x="4" y="74"/>
                    <a:pt x="4" y="47"/>
                    <a:pt x="3" y="17"/>
                  </a:cubicBezTo>
                  <a:cubicBezTo>
                    <a:pt x="3" y="18"/>
                    <a:pt x="3" y="20"/>
                    <a:pt x="2" y="21"/>
                  </a:cubicBezTo>
                  <a:close/>
                  <a:moveTo>
                    <a:pt x="5" y="105"/>
                  </a:moveTo>
                  <a:cubicBezTo>
                    <a:pt x="5" y="103"/>
                    <a:pt x="4" y="101"/>
                    <a:pt x="5" y="99"/>
                  </a:cubicBezTo>
                  <a:cubicBezTo>
                    <a:pt x="5" y="99"/>
                    <a:pt x="4" y="99"/>
                    <a:pt x="4" y="99"/>
                  </a:cubicBezTo>
                  <a:cubicBezTo>
                    <a:pt x="5" y="100"/>
                    <a:pt x="3" y="104"/>
                    <a:pt x="5" y="105"/>
                  </a:cubicBezTo>
                  <a:close/>
                  <a:moveTo>
                    <a:pt x="5" y="114"/>
                  </a:moveTo>
                  <a:cubicBezTo>
                    <a:pt x="5" y="112"/>
                    <a:pt x="6" y="109"/>
                    <a:pt x="4" y="107"/>
                  </a:cubicBezTo>
                  <a:cubicBezTo>
                    <a:pt x="4" y="108"/>
                    <a:pt x="3" y="114"/>
                    <a:pt x="5" y="1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105"/>
            <p:cNvSpPr>
              <a:spLocks/>
            </p:cNvSpPr>
            <p:nvPr/>
          </p:nvSpPr>
          <p:spPr bwMode="auto">
            <a:xfrm>
              <a:off x="2697956" y="1195711"/>
              <a:ext cx="41275" cy="266700"/>
            </a:xfrm>
            <a:custGeom>
              <a:avLst/>
              <a:gdLst>
                <a:gd name="T0" fmla="*/ 5 w 24"/>
                <a:gd name="T1" fmla="*/ 0 h 154"/>
                <a:gd name="T2" fmla="*/ 5 w 24"/>
                <a:gd name="T3" fmla="*/ 4 h 154"/>
                <a:gd name="T4" fmla="*/ 3 w 24"/>
                <a:gd name="T5" fmla="*/ 6 h 154"/>
                <a:gd name="T6" fmla="*/ 7 w 24"/>
                <a:gd name="T7" fmla="*/ 76 h 154"/>
                <a:gd name="T8" fmla="*/ 8 w 24"/>
                <a:gd name="T9" fmla="*/ 83 h 154"/>
                <a:gd name="T10" fmla="*/ 8 w 24"/>
                <a:gd name="T11" fmla="*/ 73 h 154"/>
                <a:gd name="T12" fmla="*/ 8 w 24"/>
                <a:gd name="T13" fmla="*/ 12 h 154"/>
                <a:gd name="T14" fmla="*/ 9 w 24"/>
                <a:gd name="T15" fmla="*/ 7 h 154"/>
                <a:gd name="T16" fmla="*/ 10 w 24"/>
                <a:gd name="T17" fmla="*/ 18 h 154"/>
                <a:gd name="T18" fmla="*/ 12 w 24"/>
                <a:gd name="T19" fmla="*/ 41 h 154"/>
                <a:gd name="T20" fmla="*/ 14 w 24"/>
                <a:gd name="T21" fmla="*/ 67 h 154"/>
                <a:gd name="T22" fmla="*/ 18 w 24"/>
                <a:gd name="T23" fmla="*/ 137 h 154"/>
                <a:gd name="T24" fmla="*/ 19 w 24"/>
                <a:gd name="T25" fmla="*/ 90 h 154"/>
                <a:gd name="T26" fmla="*/ 17 w 24"/>
                <a:gd name="T27" fmla="*/ 48 h 154"/>
                <a:gd name="T28" fmla="*/ 14 w 24"/>
                <a:gd name="T29" fmla="*/ 14 h 154"/>
                <a:gd name="T30" fmla="*/ 16 w 24"/>
                <a:gd name="T31" fmla="*/ 8 h 154"/>
                <a:gd name="T32" fmla="*/ 17 w 24"/>
                <a:gd name="T33" fmla="*/ 18 h 154"/>
                <a:gd name="T34" fmla="*/ 16 w 24"/>
                <a:gd name="T35" fmla="*/ 20 h 154"/>
                <a:gd name="T36" fmla="*/ 20 w 24"/>
                <a:gd name="T37" fmla="*/ 143 h 154"/>
                <a:gd name="T38" fmla="*/ 22 w 24"/>
                <a:gd name="T39" fmla="*/ 140 h 154"/>
                <a:gd name="T40" fmla="*/ 22 w 24"/>
                <a:gd name="T41" fmla="*/ 147 h 154"/>
                <a:gd name="T42" fmla="*/ 18 w 24"/>
                <a:gd name="T43" fmla="*/ 147 h 154"/>
                <a:gd name="T44" fmla="*/ 18 w 24"/>
                <a:gd name="T45" fmla="*/ 154 h 154"/>
                <a:gd name="T46" fmla="*/ 15 w 24"/>
                <a:gd name="T47" fmla="*/ 148 h 154"/>
                <a:gd name="T48" fmla="*/ 13 w 24"/>
                <a:gd name="T49" fmla="*/ 117 h 154"/>
                <a:gd name="T50" fmla="*/ 13 w 24"/>
                <a:gd name="T51" fmla="*/ 103 h 154"/>
                <a:gd name="T52" fmla="*/ 14 w 24"/>
                <a:gd name="T53" fmla="*/ 100 h 154"/>
                <a:gd name="T54" fmla="*/ 13 w 24"/>
                <a:gd name="T55" fmla="*/ 100 h 154"/>
                <a:gd name="T56" fmla="*/ 11 w 24"/>
                <a:gd name="T57" fmla="*/ 64 h 154"/>
                <a:gd name="T58" fmla="*/ 10 w 24"/>
                <a:gd name="T59" fmla="*/ 100 h 154"/>
                <a:gd name="T60" fmla="*/ 12 w 24"/>
                <a:gd name="T61" fmla="*/ 142 h 154"/>
                <a:gd name="T62" fmla="*/ 8 w 24"/>
                <a:gd name="T63" fmla="*/ 126 h 154"/>
                <a:gd name="T64" fmla="*/ 7 w 24"/>
                <a:gd name="T65" fmla="*/ 90 h 154"/>
                <a:gd name="T66" fmla="*/ 8 w 24"/>
                <a:gd name="T67" fmla="*/ 94 h 154"/>
                <a:gd name="T68" fmla="*/ 8 w 24"/>
                <a:gd name="T69" fmla="*/ 84 h 154"/>
                <a:gd name="T70" fmla="*/ 7 w 24"/>
                <a:gd name="T71" fmla="*/ 89 h 154"/>
                <a:gd name="T72" fmla="*/ 7 w 24"/>
                <a:gd name="T73" fmla="*/ 84 h 154"/>
                <a:gd name="T74" fmla="*/ 4 w 24"/>
                <a:gd name="T75" fmla="*/ 33 h 154"/>
                <a:gd name="T76" fmla="*/ 3 w 24"/>
                <a:gd name="T77" fmla="*/ 25 h 154"/>
                <a:gd name="T78" fmla="*/ 1 w 24"/>
                <a:gd name="T79" fmla="*/ 21 h 154"/>
                <a:gd name="T80" fmla="*/ 1 w 24"/>
                <a:gd name="T81" fmla="*/ 12 h 154"/>
                <a:gd name="T82" fmla="*/ 3 w 24"/>
                <a:gd name="T83" fmla="*/ 0 h 154"/>
                <a:gd name="T84" fmla="*/ 5 w 24"/>
                <a:gd name="T8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" h="154">
                  <a:moveTo>
                    <a:pt x="5" y="0"/>
                  </a:moveTo>
                  <a:cubicBezTo>
                    <a:pt x="6" y="2"/>
                    <a:pt x="3" y="2"/>
                    <a:pt x="5" y="4"/>
                  </a:cubicBezTo>
                  <a:cubicBezTo>
                    <a:pt x="4" y="5"/>
                    <a:pt x="3" y="5"/>
                    <a:pt x="3" y="6"/>
                  </a:cubicBezTo>
                  <a:cubicBezTo>
                    <a:pt x="4" y="32"/>
                    <a:pt x="8" y="50"/>
                    <a:pt x="7" y="76"/>
                  </a:cubicBezTo>
                  <a:cubicBezTo>
                    <a:pt x="8" y="78"/>
                    <a:pt x="8" y="80"/>
                    <a:pt x="8" y="83"/>
                  </a:cubicBezTo>
                  <a:cubicBezTo>
                    <a:pt x="10" y="82"/>
                    <a:pt x="8" y="77"/>
                    <a:pt x="8" y="73"/>
                  </a:cubicBezTo>
                  <a:cubicBezTo>
                    <a:pt x="9" y="53"/>
                    <a:pt x="7" y="29"/>
                    <a:pt x="8" y="12"/>
                  </a:cubicBezTo>
                  <a:cubicBezTo>
                    <a:pt x="8" y="10"/>
                    <a:pt x="7" y="8"/>
                    <a:pt x="9" y="7"/>
                  </a:cubicBezTo>
                  <a:cubicBezTo>
                    <a:pt x="12" y="9"/>
                    <a:pt x="12" y="16"/>
                    <a:pt x="10" y="18"/>
                  </a:cubicBezTo>
                  <a:cubicBezTo>
                    <a:pt x="11" y="27"/>
                    <a:pt x="11" y="34"/>
                    <a:pt x="12" y="41"/>
                  </a:cubicBezTo>
                  <a:cubicBezTo>
                    <a:pt x="11" y="47"/>
                    <a:pt x="13" y="60"/>
                    <a:pt x="14" y="67"/>
                  </a:cubicBezTo>
                  <a:cubicBezTo>
                    <a:pt x="16" y="91"/>
                    <a:pt x="17" y="115"/>
                    <a:pt x="18" y="137"/>
                  </a:cubicBezTo>
                  <a:cubicBezTo>
                    <a:pt x="21" y="124"/>
                    <a:pt x="21" y="107"/>
                    <a:pt x="19" y="90"/>
                  </a:cubicBezTo>
                  <a:cubicBezTo>
                    <a:pt x="18" y="76"/>
                    <a:pt x="18" y="63"/>
                    <a:pt x="17" y="48"/>
                  </a:cubicBezTo>
                  <a:cubicBezTo>
                    <a:pt x="16" y="36"/>
                    <a:pt x="14" y="26"/>
                    <a:pt x="14" y="14"/>
                  </a:cubicBezTo>
                  <a:cubicBezTo>
                    <a:pt x="14" y="12"/>
                    <a:pt x="13" y="9"/>
                    <a:pt x="16" y="8"/>
                  </a:cubicBezTo>
                  <a:cubicBezTo>
                    <a:pt x="18" y="12"/>
                    <a:pt x="15" y="15"/>
                    <a:pt x="17" y="18"/>
                  </a:cubicBezTo>
                  <a:cubicBezTo>
                    <a:pt x="17" y="20"/>
                    <a:pt x="16" y="19"/>
                    <a:pt x="16" y="20"/>
                  </a:cubicBezTo>
                  <a:cubicBezTo>
                    <a:pt x="21" y="64"/>
                    <a:pt x="24" y="102"/>
                    <a:pt x="20" y="143"/>
                  </a:cubicBezTo>
                  <a:cubicBezTo>
                    <a:pt x="22" y="144"/>
                    <a:pt x="21" y="139"/>
                    <a:pt x="22" y="140"/>
                  </a:cubicBezTo>
                  <a:cubicBezTo>
                    <a:pt x="24" y="142"/>
                    <a:pt x="23" y="145"/>
                    <a:pt x="22" y="147"/>
                  </a:cubicBezTo>
                  <a:cubicBezTo>
                    <a:pt x="20" y="147"/>
                    <a:pt x="20" y="147"/>
                    <a:pt x="18" y="147"/>
                  </a:cubicBezTo>
                  <a:cubicBezTo>
                    <a:pt x="18" y="149"/>
                    <a:pt x="19" y="153"/>
                    <a:pt x="18" y="154"/>
                  </a:cubicBezTo>
                  <a:cubicBezTo>
                    <a:pt x="15" y="154"/>
                    <a:pt x="15" y="150"/>
                    <a:pt x="15" y="148"/>
                  </a:cubicBezTo>
                  <a:cubicBezTo>
                    <a:pt x="13" y="137"/>
                    <a:pt x="15" y="127"/>
                    <a:pt x="13" y="117"/>
                  </a:cubicBezTo>
                  <a:cubicBezTo>
                    <a:pt x="14" y="114"/>
                    <a:pt x="13" y="108"/>
                    <a:pt x="13" y="103"/>
                  </a:cubicBezTo>
                  <a:cubicBezTo>
                    <a:pt x="14" y="103"/>
                    <a:pt x="14" y="102"/>
                    <a:pt x="14" y="100"/>
                  </a:cubicBezTo>
                  <a:cubicBezTo>
                    <a:pt x="14" y="99"/>
                    <a:pt x="13" y="101"/>
                    <a:pt x="13" y="100"/>
                  </a:cubicBezTo>
                  <a:cubicBezTo>
                    <a:pt x="12" y="88"/>
                    <a:pt x="13" y="76"/>
                    <a:pt x="11" y="64"/>
                  </a:cubicBezTo>
                  <a:cubicBezTo>
                    <a:pt x="10" y="76"/>
                    <a:pt x="11" y="88"/>
                    <a:pt x="10" y="100"/>
                  </a:cubicBezTo>
                  <a:cubicBezTo>
                    <a:pt x="10" y="114"/>
                    <a:pt x="12" y="127"/>
                    <a:pt x="12" y="142"/>
                  </a:cubicBezTo>
                  <a:cubicBezTo>
                    <a:pt x="7" y="139"/>
                    <a:pt x="8" y="131"/>
                    <a:pt x="8" y="126"/>
                  </a:cubicBezTo>
                  <a:cubicBezTo>
                    <a:pt x="7" y="115"/>
                    <a:pt x="7" y="103"/>
                    <a:pt x="7" y="90"/>
                  </a:cubicBezTo>
                  <a:cubicBezTo>
                    <a:pt x="8" y="90"/>
                    <a:pt x="8" y="93"/>
                    <a:pt x="8" y="94"/>
                  </a:cubicBezTo>
                  <a:cubicBezTo>
                    <a:pt x="10" y="92"/>
                    <a:pt x="9" y="88"/>
                    <a:pt x="8" y="84"/>
                  </a:cubicBezTo>
                  <a:cubicBezTo>
                    <a:pt x="7" y="86"/>
                    <a:pt x="8" y="88"/>
                    <a:pt x="7" y="89"/>
                  </a:cubicBezTo>
                  <a:cubicBezTo>
                    <a:pt x="6" y="88"/>
                    <a:pt x="7" y="86"/>
                    <a:pt x="7" y="84"/>
                  </a:cubicBezTo>
                  <a:cubicBezTo>
                    <a:pt x="5" y="67"/>
                    <a:pt x="6" y="50"/>
                    <a:pt x="4" y="33"/>
                  </a:cubicBezTo>
                  <a:cubicBezTo>
                    <a:pt x="3" y="30"/>
                    <a:pt x="3" y="27"/>
                    <a:pt x="3" y="25"/>
                  </a:cubicBezTo>
                  <a:cubicBezTo>
                    <a:pt x="3" y="23"/>
                    <a:pt x="2" y="22"/>
                    <a:pt x="1" y="21"/>
                  </a:cubicBezTo>
                  <a:cubicBezTo>
                    <a:pt x="1" y="19"/>
                    <a:pt x="1" y="15"/>
                    <a:pt x="1" y="12"/>
                  </a:cubicBezTo>
                  <a:cubicBezTo>
                    <a:pt x="1" y="6"/>
                    <a:pt x="0" y="2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106"/>
            <p:cNvSpPr>
              <a:spLocks/>
            </p:cNvSpPr>
            <p:nvPr/>
          </p:nvSpPr>
          <p:spPr bwMode="auto">
            <a:xfrm>
              <a:off x="3215481" y="1308423"/>
              <a:ext cx="84138" cy="38100"/>
            </a:xfrm>
            <a:custGeom>
              <a:avLst/>
              <a:gdLst>
                <a:gd name="T0" fmla="*/ 49 w 49"/>
                <a:gd name="T1" fmla="*/ 0 h 22"/>
                <a:gd name="T2" fmla="*/ 38 w 49"/>
                <a:gd name="T3" fmla="*/ 11 h 22"/>
                <a:gd name="T4" fmla="*/ 30 w 49"/>
                <a:gd name="T5" fmla="*/ 14 h 22"/>
                <a:gd name="T6" fmla="*/ 16 w 49"/>
                <a:gd name="T7" fmla="*/ 17 h 22"/>
                <a:gd name="T8" fmla="*/ 1 w 49"/>
                <a:gd name="T9" fmla="*/ 17 h 22"/>
                <a:gd name="T10" fmla="*/ 7 w 49"/>
                <a:gd name="T11" fmla="*/ 14 h 22"/>
                <a:gd name="T12" fmla="*/ 9 w 49"/>
                <a:gd name="T13" fmla="*/ 15 h 22"/>
                <a:gd name="T14" fmla="*/ 41 w 49"/>
                <a:gd name="T15" fmla="*/ 4 h 22"/>
                <a:gd name="T16" fmla="*/ 49 w 49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22">
                  <a:moveTo>
                    <a:pt x="49" y="0"/>
                  </a:moveTo>
                  <a:cubicBezTo>
                    <a:pt x="48" y="3"/>
                    <a:pt x="43" y="7"/>
                    <a:pt x="38" y="11"/>
                  </a:cubicBezTo>
                  <a:cubicBezTo>
                    <a:pt x="37" y="12"/>
                    <a:pt x="32" y="13"/>
                    <a:pt x="30" y="14"/>
                  </a:cubicBezTo>
                  <a:cubicBezTo>
                    <a:pt x="25" y="15"/>
                    <a:pt x="20" y="16"/>
                    <a:pt x="16" y="17"/>
                  </a:cubicBezTo>
                  <a:cubicBezTo>
                    <a:pt x="14" y="18"/>
                    <a:pt x="0" y="22"/>
                    <a:pt x="1" y="17"/>
                  </a:cubicBezTo>
                  <a:cubicBezTo>
                    <a:pt x="2" y="15"/>
                    <a:pt x="6" y="15"/>
                    <a:pt x="7" y="14"/>
                  </a:cubicBezTo>
                  <a:cubicBezTo>
                    <a:pt x="7" y="15"/>
                    <a:pt x="9" y="14"/>
                    <a:pt x="9" y="15"/>
                  </a:cubicBezTo>
                  <a:cubicBezTo>
                    <a:pt x="22" y="12"/>
                    <a:pt x="31" y="10"/>
                    <a:pt x="41" y="4"/>
                  </a:cubicBezTo>
                  <a:cubicBezTo>
                    <a:pt x="43" y="2"/>
                    <a:pt x="45" y="0"/>
                    <a:pt x="4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15" name="流动的城市-林海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2011" y="-746670"/>
            <a:ext cx="487363" cy="48736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3BF9AA6-B61C-4253-BBD7-79DD2DF05383}"/>
              </a:ext>
            </a:extLst>
          </p:cNvPr>
          <p:cNvSpPr txBox="1"/>
          <p:nvPr/>
        </p:nvSpPr>
        <p:spPr>
          <a:xfrm>
            <a:off x="2275538" y="1678669"/>
            <a:ext cx="62646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1.</a:t>
            </a:r>
            <a:r>
              <a:rPr lang="zh-CN" altLang="en-US" sz="2800" dirty="0">
                <a:solidFill>
                  <a:schemeClr val="bg1"/>
                </a:solidFill>
              </a:rPr>
              <a:t>登录</a:t>
            </a:r>
            <a:endParaRPr lang="en-US" altLang="zh-CN" sz="2800" dirty="0">
              <a:solidFill>
                <a:schemeClr val="bg1"/>
              </a:solidFill>
            </a:endParaRPr>
          </a:p>
          <a:p>
            <a:endParaRPr lang="en-US" altLang="zh-CN" sz="2800" dirty="0">
              <a:solidFill>
                <a:schemeClr val="bg1"/>
              </a:solidFill>
            </a:endParaRPr>
          </a:p>
          <a:p>
            <a:r>
              <a:rPr lang="en-US" altLang="zh-CN" sz="2800" dirty="0">
                <a:solidFill>
                  <a:schemeClr val="bg1"/>
                </a:solidFill>
              </a:rPr>
              <a:t>2.</a:t>
            </a:r>
            <a:r>
              <a:rPr lang="zh-CN" altLang="en-US" sz="2800" dirty="0">
                <a:solidFill>
                  <a:schemeClr val="bg1"/>
                </a:solidFill>
              </a:rPr>
              <a:t>建课</a:t>
            </a:r>
            <a:endParaRPr lang="en-US" altLang="zh-CN" sz="2800" dirty="0">
              <a:solidFill>
                <a:schemeClr val="bg1"/>
              </a:solidFill>
            </a:endParaRPr>
          </a:p>
          <a:p>
            <a:endParaRPr lang="en-US" altLang="zh-CN" sz="2800" dirty="0">
              <a:solidFill>
                <a:schemeClr val="bg1"/>
              </a:solidFill>
            </a:endParaRPr>
          </a:p>
          <a:p>
            <a:r>
              <a:rPr lang="en-US" altLang="zh-CN" sz="2800" dirty="0">
                <a:solidFill>
                  <a:schemeClr val="bg1"/>
                </a:solidFill>
              </a:rPr>
              <a:t>3.</a:t>
            </a:r>
            <a:r>
              <a:rPr lang="zh-CN" altLang="en-US" sz="2800" dirty="0">
                <a:solidFill>
                  <a:schemeClr val="bg1"/>
                </a:solidFill>
              </a:rPr>
              <a:t>建班</a:t>
            </a:r>
            <a:endParaRPr lang="en-US" altLang="zh-CN" sz="2800" dirty="0">
              <a:solidFill>
                <a:schemeClr val="bg1"/>
              </a:solidFill>
            </a:endParaRPr>
          </a:p>
          <a:p>
            <a:endParaRPr lang="en-US" altLang="zh-CN" sz="2800" dirty="0">
              <a:solidFill>
                <a:schemeClr val="bg1"/>
              </a:solidFill>
            </a:endParaRPr>
          </a:p>
          <a:p>
            <a:r>
              <a:rPr lang="en-US" altLang="zh-CN" sz="2800" dirty="0">
                <a:solidFill>
                  <a:schemeClr val="bg1"/>
                </a:solidFill>
              </a:rPr>
              <a:t>4.</a:t>
            </a:r>
            <a:r>
              <a:rPr lang="zh-CN" altLang="en-US" sz="2800" dirty="0">
                <a:solidFill>
                  <a:schemeClr val="bg1"/>
                </a:solidFill>
              </a:rPr>
              <a:t>备课</a:t>
            </a:r>
            <a:endParaRPr lang="en-US" altLang="zh-CN" sz="2800" dirty="0">
              <a:solidFill>
                <a:schemeClr val="bg1"/>
              </a:solidFill>
            </a:endParaRPr>
          </a:p>
          <a:p>
            <a:endParaRPr lang="en-US" altLang="zh-CN" sz="2800" dirty="0">
              <a:solidFill>
                <a:schemeClr val="bg1"/>
              </a:solidFill>
            </a:endParaRPr>
          </a:p>
          <a:p>
            <a:r>
              <a:rPr lang="en-US" altLang="zh-CN" sz="2800" dirty="0">
                <a:solidFill>
                  <a:schemeClr val="bg1"/>
                </a:solidFill>
              </a:rPr>
              <a:t>5.</a:t>
            </a:r>
            <a:r>
              <a:rPr lang="zh-CN" altLang="en-US" sz="2800" dirty="0">
                <a:solidFill>
                  <a:schemeClr val="bg1"/>
                </a:solidFill>
              </a:rPr>
              <a:t>课堂应用</a:t>
            </a:r>
          </a:p>
        </p:txBody>
      </p:sp>
    </p:spTree>
    <p:extLst>
      <p:ext uri="{BB962C8B-B14F-4D97-AF65-F5344CB8AC3E}">
        <p14:creationId xmlns:p14="http://schemas.microsoft.com/office/powerpoint/2010/main" val="26964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5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8E706AB-D084-4DE6-85B6-47BDA03D4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312" y="1423085"/>
            <a:ext cx="2592288" cy="461081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65F7145-2812-4688-877F-D21429144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174" y="3271254"/>
            <a:ext cx="676715" cy="45724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2973421-41A2-4DF3-ABE5-069660950FC9}"/>
              </a:ext>
            </a:extLst>
          </p:cNvPr>
          <p:cNvSpPr txBox="1"/>
          <p:nvPr/>
        </p:nvSpPr>
        <p:spPr>
          <a:xfrm>
            <a:off x="2494808" y="773247"/>
            <a:ext cx="71287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点击“抢答”可输入抢答内容，选择“保存”进行备课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512D759-0CDC-4C14-8127-E8832530D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811" y="1423085"/>
            <a:ext cx="2592289" cy="461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94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81B0ACF7-674D-490D-991F-F883161E9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326" y="1557585"/>
            <a:ext cx="2536450" cy="45115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2EBC540-88EE-4717-970E-842E4E4E4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848" y="3429794"/>
            <a:ext cx="676715" cy="45724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791B2B2F-8320-44B2-8231-754F44F0F1D9}"/>
              </a:ext>
            </a:extLst>
          </p:cNvPr>
          <p:cNvSpPr txBox="1"/>
          <p:nvPr/>
        </p:nvSpPr>
        <p:spPr>
          <a:xfrm>
            <a:off x="2436395" y="818535"/>
            <a:ext cx="66409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选择“问卷”可输入问卷内容，点击“保存”进行备课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7C3EDBD-1CF8-48B0-9243-AC168F156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637" y="1557584"/>
            <a:ext cx="2536451" cy="451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0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A1BA597-74A4-4E41-AC7E-4C100F386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752" y="3417872"/>
            <a:ext cx="676715" cy="4572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049C105-0D5C-496B-80A7-D7811733E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010" y="1450029"/>
            <a:ext cx="2661905" cy="47346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228BF0-8F0F-4225-8579-141F9C124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714" y="3417872"/>
            <a:ext cx="676715" cy="45724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1456A1C-C63D-47FF-A6B5-7428BB5A3B7B}"/>
              </a:ext>
            </a:extLst>
          </p:cNvPr>
          <p:cNvSpPr txBox="1"/>
          <p:nvPr/>
        </p:nvSpPr>
        <p:spPr>
          <a:xfrm>
            <a:off x="475050" y="765498"/>
            <a:ext cx="115248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也可从“云盘”调取资源                  选中文件，选择“确定”    添加到对应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下，点击可投屏播放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E70564-8EE5-40A3-9242-675D3C627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58" y="1450029"/>
            <a:ext cx="2661907" cy="47346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A12E5C-B126-4EA3-8C84-5B23CDE40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2228" y="1450197"/>
            <a:ext cx="2661904" cy="473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18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7867952-C616-4AD7-8431-251701790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191" y="1701602"/>
            <a:ext cx="2599919" cy="462439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993D154-0D61-49CD-9405-2B0538D2479C}"/>
              </a:ext>
            </a:extLst>
          </p:cNvPr>
          <p:cNvSpPr txBox="1"/>
          <p:nvPr/>
        </p:nvSpPr>
        <p:spPr>
          <a:xfrm>
            <a:off x="2134766" y="1088302"/>
            <a:ext cx="113772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  在课程页面可直接投屏上课                          输入网址和投屏码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875A305-E0D9-4CF0-B311-504F77535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848" y="3408030"/>
            <a:ext cx="676715" cy="4572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65934A-4103-40D8-AFA6-840D5ACC4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302" y="1701600"/>
            <a:ext cx="2599920" cy="462439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E0328BF-B852-47D6-998B-CE0B1A100803}"/>
              </a:ext>
            </a:extLst>
          </p:cNvPr>
          <p:cNvSpPr/>
          <p:nvPr/>
        </p:nvSpPr>
        <p:spPr>
          <a:xfrm>
            <a:off x="550590" y="477466"/>
            <a:ext cx="1648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5.</a:t>
            </a:r>
            <a:r>
              <a:rPr lang="zh-CN" altLang="en-US" sz="2400" b="1" dirty="0">
                <a:solidFill>
                  <a:schemeClr val="bg1"/>
                </a:solidFill>
              </a:rPr>
              <a:t>课堂应用</a:t>
            </a:r>
          </a:p>
        </p:txBody>
      </p:sp>
    </p:spTree>
    <p:extLst>
      <p:ext uri="{BB962C8B-B14F-4D97-AF65-F5344CB8AC3E}">
        <p14:creationId xmlns:p14="http://schemas.microsoft.com/office/powerpoint/2010/main" val="29852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8375BB5-316F-48CA-8032-5F941B00F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14" y="1773610"/>
            <a:ext cx="4924425" cy="44005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702ACDA-2BDB-4A3B-B594-A72D65EE3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238" y="1773610"/>
            <a:ext cx="5328965" cy="336655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F16B8A1-4216-4EB2-A43F-B30F563C0687}"/>
              </a:ext>
            </a:extLst>
          </p:cNvPr>
          <p:cNvSpPr txBox="1"/>
          <p:nvPr/>
        </p:nvSpPr>
        <p:spPr>
          <a:xfrm>
            <a:off x="622598" y="981522"/>
            <a:ext cx="11089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    在浏览器网址栏输入“</a:t>
            </a:r>
            <a:r>
              <a:rPr lang="en-US" altLang="zh-CN" dirty="0">
                <a:solidFill>
                  <a:schemeClr val="bg1"/>
                </a:solidFill>
              </a:rPr>
              <a:t>x.chaoxing.com</a:t>
            </a:r>
            <a:r>
              <a:rPr lang="zh-CN" altLang="en-US" dirty="0">
                <a:solidFill>
                  <a:schemeClr val="bg1"/>
                </a:solidFill>
              </a:rPr>
              <a:t>”                      输入手机提示的邀请码即可投屏上课</a:t>
            </a:r>
          </a:p>
        </p:txBody>
      </p:sp>
    </p:spTree>
    <p:extLst>
      <p:ext uri="{BB962C8B-B14F-4D97-AF65-F5344CB8AC3E}">
        <p14:creationId xmlns:p14="http://schemas.microsoft.com/office/powerpoint/2010/main" val="2901832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872AB4-7C92-4EC6-AF62-552F4F9A7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30" y="1651803"/>
            <a:ext cx="2524794" cy="449077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396B0D9-8DD6-4F27-989A-4DAF10C19626}"/>
              </a:ext>
            </a:extLst>
          </p:cNvPr>
          <p:cNvSpPr/>
          <p:nvPr/>
        </p:nvSpPr>
        <p:spPr>
          <a:xfrm>
            <a:off x="8016539" y="781966"/>
            <a:ext cx="351775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手机可控制屏幕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左右翻页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或选择“工具”进行翻页 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676BA7-5699-475C-B1FF-90043DFB7FC8}"/>
              </a:ext>
            </a:extLst>
          </p:cNvPr>
          <p:cNvSpPr/>
          <p:nvPr/>
        </p:nvSpPr>
        <p:spPr>
          <a:xfrm>
            <a:off x="622598" y="810359"/>
            <a:ext cx="651216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投屏状态下选择上课班级                     选择“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课件”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9BCB81F-F560-48B2-8214-DF5F74D3E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049" y="1634005"/>
            <a:ext cx="2534803" cy="45085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F9EF5BF-22F6-48A9-8E00-4B77CFDB3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101" y="3408030"/>
            <a:ext cx="676715" cy="4572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FE80E7C-18A0-4777-8138-F3890D7D9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235" y="3408030"/>
            <a:ext cx="676715" cy="457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418F106-36AB-47E8-A6ED-9596D1D1A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3477" y="1610986"/>
            <a:ext cx="2534802" cy="450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2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56F622A-4EC8-4F33-871B-D0C10EEE6903}"/>
              </a:ext>
            </a:extLst>
          </p:cNvPr>
          <p:cNvSpPr txBox="1"/>
          <p:nvPr/>
        </p:nvSpPr>
        <p:spPr>
          <a:xfrm>
            <a:off x="1270670" y="749816"/>
            <a:ext cx="7848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会保存已经备课的课堂内容，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点击“开始”即可发布课堂活动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A57B9FF-2F19-4DCC-BAE3-D8DEE264233D}"/>
              </a:ext>
            </a:extLst>
          </p:cNvPr>
          <p:cNvSpPr txBox="1"/>
          <p:nvPr/>
        </p:nvSpPr>
        <p:spPr>
          <a:xfrm>
            <a:off x="7247334" y="909514"/>
            <a:ext cx="35283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也可选择“</a:t>
            </a:r>
            <a:r>
              <a:rPr lang="en-US" altLang="zh-CN" dirty="0">
                <a:solidFill>
                  <a:schemeClr val="bg1"/>
                </a:solidFill>
              </a:rPr>
              <a:t>+</a:t>
            </a:r>
            <a:r>
              <a:rPr lang="zh-CN" altLang="en-US" dirty="0">
                <a:solidFill>
                  <a:schemeClr val="bg1"/>
                </a:solidFill>
              </a:rPr>
              <a:t>”添加即时活动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88FDB8B-9F9B-47F3-A4EA-B20CD4893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259" y="1619003"/>
            <a:ext cx="2559324" cy="45521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AF9195-15C8-4B7C-B47A-9770A9712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985" y="1463505"/>
            <a:ext cx="2634827" cy="468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85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347A1A9-5A66-460D-ADA9-DADB1560172C}"/>
              </a:ext>
            </a:extLst>
          </p:cNvPr>
          <p:cNvSpPr txBox="1"/>
          <p:nvPr/>
        </p:nvSpPr>
        <p:spPr>
          <a:xfrm>
            <a:off x="406574" y="823196"/>
            <a:ext cx="115212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点击“收藏”可将学习通资源投屏</a:t>
            </a:r>
            <a:r>
              <a:rPr lang="en-US" altLang="zh-CN" dirty="0">
                <a:solidFill>
                  <a:schemeClr val="bg1"/>
                </a:solidFill>
              </a:rPr>
              <a:t>             </a:t>
            </a:r>
            <a:r>
              <a:rPr lang="zh-CN" altLang="en-US" dirty="0">
                <a:solidFill>
                  <a:schemeClr val="bg1"/>
                </a:solidFill>
              </a:rPr>
              <a:t>打开首页“资源”                           选择资源点击“收藏”      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F8FA271-44FB-42BF-A335-A41360278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856" y="3331488"/>
            <a:ext cx="676715" cy="4572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5823911-C391-41AC-BE83-2F74B8134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346" y="1478844"/>
            <a:ext cx="2567683" cy="45670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44FBE78-C460-4AE9-A71B-D70786902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339" y="3331488"/>
            <a:ext cx="676715" cy="4572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11D01B-6258-4FFC-9B4B-896C38FB7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4364" y="1478844"/>
            <a:ext cx="2567683" cy="45670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E34B5A2-F6C6-4F7F-B878-A7A6BB4A9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236" y="1505202"/>
            <a:ext cx="2567684" cy="456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4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2BD18A-123D-4929-AFCD-BFAD04FBC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64" y="1444978"/>
            <a:ext cx="2597878" cy="462075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42F7DA3-E925-46B9-80D3-B7287B7B1A5A}"/>
              </a:ext>
            </a:extLst>
          </p:cNvPr>
          <p:cNvSpPr txBox="1"/>
          <p:nvPr/>
        </p:nvSpPr>
        <p:spPr>
          <a:xfrm>
            <a:off x="896764" y="807240"/>
            <a:ext cx="111751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收藏到指定文件夹内                            显示“收藏成功”           可在“我”界面的“收藏”中查看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31D6657-D157-4A4E-BD00-4F85A1D86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856" y="3331488"/>
            <a:ext cx="676715" cy="4572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8404E25-6308-42D9-BC12-20902A00D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567" y="1444978"/>
            <a:ext cx="2597874" cy="46207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DA32529-B682-4ECD-AFBA-48B6652DD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810" y="1444977"/>
            <a:ext cx="2597876" cy="46207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4A8649E-229B-4685-824F-C70D64DE9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744" y="3331488"/>
            <a:ext cx="676715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1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E605E64-9155-42E4-AE50-66C7388C1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673" y="1413570"/>
            <a:ext cx="2701468" cy="48050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323EFF-9706-4C3A-888A-217AFE35F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270" y="1395647"/>
            <a:ext cx="2701468" cy="480501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D2BBA64-DDBC-4C46-8E45-34A1B52C0C74}"/>
              </a:ext>
            </a:extLst>
          </p:cNvPr>
          <p:cNvSpPr txBox="1"/>
          <p:nvPr/>
        </p:nvSpPr>
        <p:spPr>
          <a:xfrm>
            <a:off x="2761155" y="658930"/>
            <a:ext cx="7344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          选择图书                                        可进行观看或分享  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F40CEBE-83CC-4579-91C6-0341F1458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848" y="3331488"/>
            <a:ext cx="676715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81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D187A06F-FA96-42BF-A0E6-FED652FC0D6F}"/>
              </a:ext>
            </a:extLst>
          </p:cNvPr>
          <p:cNvSpPr txBox="1"/>
          <p:nvPr/>
        </p:nvSpPr>
        <p:spPr>
          <a:xfrm>
            <a:off x="409916" y="1114010"/>
            <a:ext cx="1159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打开“学习通”，点击右下角“我”             点击“请先登录”                 新用户用手机号码进行注册登录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00DA6E2-9624-460A-8939-C63D19C5C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122" y="1669496"/>
            <a:ext cx="2586876" cy="4601188"/>
          </a:xfrm>
          <a:prstGeom prst="rect">
            <a:avLst/>
          </a:prstGeom>
        </p:spPr>
      </p:pic>
      <p:sp>
        <p:nvSpPr>
          <p:cNvPr id="7" name="箭头: 右 6">
            <a:extLst>
              <a:ext uri="{FF2B5EF4-FFF2-40B4-BE49-F238E27FC236}">
                <a16:creationId xmlns:a16="http://schemas.microsoft.com/office/drawing/2014/main" id="{329A9607-8EDE-430A-8193-D97A7512EF00}"/>
              </a:ext>
            </a:extLst>
          </p:cNvPr>
          <p:cNvSpPr/>
          <p:nvPr/>
        </p:nvSpPr>
        <p:spPr>
          <a:xfrm>
            <a:off x="3847499" y="3429794"/>
            <a:ext cx="648072" cy="40011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66D70AD-5218-443B-9C56-A58AC3C60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8" y="1701602"/>
            <a:ext cx="2568824" cy="456908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DA915BD-820C-476F-902E-1E43A440A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9502" y="1679739"/>
            <a:ext cx="2621920" cy="4591656"/>
          </a:xfrm>
          <a:prstGeom prst="rect">
            <a:avLst/>
          </a:prstGeom>
        </p:spPr>
      </p:pic>
      <p:sp>
        <p:nvSpPr>
          <p:cNvPr id="30" name="箭头: 右 29">
            <a:extLst>
              <a:ext uri="{FF2B5EF4-FFF2-40B4-BE49-F238E27FC236}">
                <a16:creationId xmlns:a16="http://schemas.microsoft.com/office/drawing/2014/main" id="{0A27C5A6-1785-4430-A50F-C61CE58EA54C}"/>
              </a:ext>
            </a:extLst>
          </p:cNvPr>
          <p:cNvSpPr/>
          <p:nvPr/>
        </p:nvSpPr>
        <p:spPr>
          <a:xfrm>
            <a:off x="7863307" y="3429794"/>
            <a:ext cx="648072" cy="40011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EBD2E8-BAAA-4D1C-B89E-E2AC53F80270}"/>
              </a:ext>
            </a:extLst>
          </p:cNvPr>
          <p:cNvSpPr/>
          <p:nvPr/>
        </p:nvSpPr>
        <p:spPr>
          <a:xfrm>
            <a:off x="423434" y="441726"/>
            <a:ext cx="1181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1.</a:t>
            </a:r>
            <a:r>
              <a:rPr lang="zh-CN" altLang="en-US" sz="2800" b="1" dirty="0">
                <a:solidFill>
                  <a:schemeClr val="bg1"/>
                </a:solidFill>
              </a:rPr>
              <a:t>登录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711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F41FA85-C396-48E7-A3C7-22E04632F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98" y="1557586"/>
            <a:ext cx="2574368" cy="4578942"/>
          </a:xfrm>
          <a:prstGeom prst="rect">
            <a:avLst/>
          </a:prstGeom>
        </p:spPr>
      </p:pic>
      <p:sp>
        <p:nvSpPr>
          <p:cNvPr id="3" name="箭头: 右 2">
            <a:extLst>
              <a:ext uri="{FF2B5EF4-FFF2-40B4-BE49-F238E27FC236}">
                <a16:creationId xmlns:a16="http://schemas.microsoft.com/office/drawing/2014/main" id="{0B95758B-0F33-4ECA-BDE6-B616450A6D02}"/>
              </a:ext>
            </a:extLst>
          </p:cNvPr>
          <p:cNvSpPr/>
          <p:nvPr/>
        </p:nvSpPr>
        <p:spPr>
          <a:xfrm>
            <a:off x="3847499" y="3429794"/>
            <a:ext cx="648072" cy="40011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73387E68-3E5E-4BD8-A889-913052E852E2}"/>
              </a:ext>
            </a:extLst>
          </p:cNvPr>
          <p:cNvSpPr/>
          <p:nvPr/>
        </p:nvSpPr>
        <p:spPr>
          <a:xfrm>
            <a:off x="7751390" y="3429794"/>
            <a:ext cx="648072" cy="40011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76ACEBD-7D41-441E-9014-E42422A96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583" y="1557587"/>
            <a:ext cx="2574368" cy="45789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20811C7-CB41-40E9-B886-0EA42D214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156" y="1557587"/>
            <a:ext cx="2577660" cy="45848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DE05AD0-532A-4FAC-A60A-EA4C3790C2B7}"/>
              </a:ext>
            </a:extLst>
          </p:cNvPr>
          <p:cNvSpPr txBox="1"/>
          <p:nvPr/>
        </p:nvSpPr>
        <p:spPr>
          <a:xfrm>
            <a:off x="694606" y="813843"/>
            <a:ext cx="102932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输入手机号码，获取验证码并设置密码，点击“下一步”                         输入学校名称</a:t>
            </a:r>
          </a:p>
        </p:txBody>
      </p:sp>
    </p:spTree>
    <p:extLst>
      <p:ext uri="{BB962C8B-B14F-4D97-AF65-F5344CB8AC3E}">
        <p14:creationId xmlns:p14="http://schemas.microsoft.com/office/powerpoint/2010/main" val="1436039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651BEAF-7177-4441-97EC-80AFEF307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178" y="1701602"/>
            <a:ext cx="2529240" cy="4498676"/>
          </a:xfrm>
          <a:prstGeom prst="rect">
            <a:avLst/>
          </a:prstGeom>
        </p:spPr>
      </p:pic>
      <p:sp>
        <p:nvSpPr>
          <p:cNvPr id="3" name="箭头: 右 2">
            <a:extLst>
              <a:ext uri="{FF2B5EF4-FFF2-40B4-BE49-F238E27FC236}">
                <a16:creationId xmlns:a16="http://schemas.microsoft.com/office/drawing/2014/main" id="{026BD619-57B5-443D-942B-50FAB71B8E3D}"/>
              </a:ext>
            </a:extLst>
          </p:cNvPr>
          <p:cNvSpPr/>
          <p:nvPr/>
        </p:nvSpPr>
        <p:spPr>
          <a:xfrm>
            <a:off x="3934966" y="3429794"/>
            <a:ext cx="648072" cy="40011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FEA2B9E-141B-4389-9182-C30CBF261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394" y="1638030"/>
            <a:ext cx="2533119" cy="4498676"/>
          </a:xfrm>
          <a:prstGeom prst="rect">
            <a:avLst/>
          </a:prstGeom>
        </p:spPr>
      </p:pic>
      <p:sp>
        <p:nvSpPr>
          <p:cNvPr id="5" name="箭头: 右 4">
            <a:extLst>
              <a:ext uri="{FF2B5EF4-FFF2-40B4-BE49-F238E27FC236}">
                <a16:creationId xmlns:a16="http://schemas.microsoft.com/office/drawing/2014/main" id="{1ADDD7AC-E2D8-4DDA-AE18-564B87EB3EDF}"/>
              </a:ext>
            </a:extLst>
          </p:cNvPr>
          <p:cNvSpPr/>
          <p:nvPr/>
        </p:nvSpPr>
        <p:spPr>
          <a:xfrm>
            <a:off x="7714869" y="3429794"/>
            <a:ext cx="648072" cy="40011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5A3FDA5-63D7-412B-871D-0583FC234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9270" y="1638030"/>
            <a:ext cx="2533119" cy="450799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68B1957-4FF6-402F-9D45-A7993588DBE7}"/>
              </a:ext>
            </a:extLst>
          </p:cNvPr>
          <p:cNvSpPr txBox="1"/>
          <p:nvPr/>
        </p:nvSpPr>
        <p:spPr>
          <a:xfrm>
            <a:off x="622598" y="909514"/>
            <a:ext cx="106571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             输入真实姓名                                 登录后点击姓名栏                          选择学号</a:t>
            </a:r>
            <a:r>
              <a:rPr lang="en-US" altLang="zh-CN" dirty="0">
                <a:solidFill>
                  <a:schemeClr val="bg1"/>
                </a:solidFill>
              </a:rPr>
              <a:t>/</a:t>
            </a:r>
            <a:r>
              <a:rPr lang="zh-CN" altLang="en-US" dirty="0">
                <a:solidFill>
                  <a:schemeClr val="bg1"/>
                </a:solidFill>
              </a:rPr>
              <a:t>工号栏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670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9D2F764-FE2B-4912-84C8-84CB4476E6DE}"/>
              </a:ext>
            </a:extLst>
          </p:cNvPr>
          <p:cNvSpPr txBox="1"/>
          <p:nvPr/>
        </p:nvSpPr>
        <p:spPr>
          <a:xfrm>
            <a:off x="2236713" y="981522"/>
            <a:ext cx="10801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填写“学校”及“工号”                     “确定”后会显示单位名称                                            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8003F1B-3173-4300-86E8-FCA33CF8F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310" y="1607886"/>
            <a:ext cx="2582854" cy="45940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3A0025-ABAE-4C00-BAA7-00F7EA18C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848" y="3429794"/>
            <a:ext cx="676715" cy="4572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7B741EA-384E-4054-933D-AD544235B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798" y="1607886"/>
            <a:ext cx="259099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59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48878F-AD08-4108-8260-A6CF82905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646" y="1773610"/>
            <a:ext cx="2628704" cy="459403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3E04502-EA9C-44A0-8C53-F920DD5762EE}"/>
              </a:ext>
            </a:extLst>
          </p:cNvPr>
          <p:cNvSpPr txBox="1"/>
          <p:nvPr/>
        </p:nvSpPr>
        <p:spPr>
          <a:xfrm>
            <a:off x="1198662" y="1197546"/>
            <a:ext cx="260840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登录后选择“课程”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3F8D9C-44D7-4178-9062-AFC3D5CCC2E0}"/>
              </a:ext>
            </a:extLst>
          </p:cNvPr>
          <p:cNvSpPr/>
          <p:nvPr/>
        </p:nvSpPr>
        <p:spPr>
          <a:xfrm>
            <a:off x="538318" y="575315"/>
            <a:ext cx="1181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2.</a:t>
            </a:r>
            <a:r>
              <a:rPr lang="zh-CN" altLang="en-US" sz="2800" b="1" dirty="0">
                <a:solidFill>
                  <a:schemeClr val="bg1"/>
                </a:solidFill>
              </a:rPr>
              <a:t>建课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F26F7C5-1F16-4D5E-B6C0-542985135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070" y="1773610"/>
            <a:ext cx="2548664" cy="45332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4010679-65C7-44E2-AADD-E77497319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312" y="1712858"/>
            <a:ext cx="2548349" cy="4566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CDF9D69-B87E-47AD-8544-A1A8E018E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852" y="3429794"/>
            <a:ext cx="676715" cy="4572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836F1DE-0B89-4D29-8946-CA92E4FC5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165" y="3429794"/>
            <a:ext cx="676715" cy="45724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7AB9BA0-AF68-42C3-AE73-30584298BE79}"/>
              </a:ext>
            </a:extLst>
          </p:cNvPr>
          <p:cNvSpPr txBox="1"/>
          <p:nvPr/>
        </p:nvSpPr>
        <p:spPr>
          <a:xfrm>
            <a:off x="4361513" y="1192660"/>
            <a:ext cx="71920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点击“</a:t>
            </a:r>
            <a:r>
              <a:rPr lang="en-US" altLang="zh-CN" dirty="0">
                <a:solidFill>
                  <a:schemeClr val="bg1"/>
                </a:solidFill>
              </a:rPr>
              <a:t>+</a:t>
            </a:r>
            <a:r>
              <a:rPr lang="zh-CN" altLang="en-US" dirty="0">
                <a:solidFill>
                  <a:schemeClr val="bg1"/>
                </a:solidFill>
              </a:rPr>
              <a:t>”选择“新建课程”         输入课程名称点击“完成”           </a:t>
            </a:r>
          </a:p>
        </p:txBody>
      </p:sp>
    </p:spTree>
    <p:extLst>
      <p:ext uri="{BB962C8B-B14F-4D97-AF65-F5344CB8AC3E}">
        <p14:creationId xmlns:p14="http://schemas.microsoft.com/office/powerpoint/2010/main" val="653399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DB30066-35B3-4A35-AFC4-B9F5DCAD1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184" y="3429794"/>
            <a:ext cx="676715" cy="4572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D2EC73F-8525-47E5-BE78-98A62B42B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607" y="3427339"/>
            <a:ext cx="676715" cy="45724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A661F13-894E-4597-9787-77C4B20BC709}"/>
              </a:ext>
            </a:extLst>
          </p:cNvPr>
          <p:cNvSpPr txBox="1"/>
          <p:nvPr/>
        </p:nvSpPr>
        <p:spPr>
          <a:xfrm>
            <a:off x="741265" y="621482"/>
            <a:ext cx="3436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可转发生成的二维码和邀请码，邀请学生加入班级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7660FE-D4C7-461B-832D-FE2DE26C1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38" y="1548456"/>
            <a:ext cx="2566649" cy="45652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790B33-3EAB-4203-B7A2-58C13D84D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988" y="1548456"/>
            <a:ext cx="2566648" cy="456521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E030B5-8B9D-44AD-A639-D972D74F1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000" y="1548457"/>
            <a:ext cx="2566649" cy="456521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33E097F-B94B-41F6-9136-3E336DB1B90B}"/>
              </a:ext>
            </a:extLst>
          </p:cNvPr>
          <p:cNvSpPr/>
          <p:nvPr/>
        </p:nvSpPr>
        <p:spPr>
          <a:xfrm>
            <a:off x="5107147" y="900347"/>
            <a:ext cx="63305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  点击“章节”                                 选择“新建单元”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38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8B656FF-3F50-41FD-BCC2-EC200EE7755C}"/>
              </a:ext>
            </a:extLst>
          </p:cNvPr>
          <p:cNvSpPr txBox="1"/>
          <p:nvPr/>
        </p:nvSpPr>
        <p:spPr>
          <a:xfrm>
            <a:off x="730610" y="837506"/>
            <a:ext cx="107291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                    输入单元名称 点击“完成”      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D8C681A-4CBC-43DC-9CB7-333230099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166" y="3381892"/>
            <a:ext cx="676715" cy="4572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07FAF56-FA0B-4D24-B3D3-EA3D450AB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774" y="1485578"/>
            <a:ext cx="2646980" cy="47080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E770E9-B1AC-4D2B-803C-8ABBB07F1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294" y="1486860"/>
            <a:ext cx="2646260" cy="470681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AAC370D-98F2-436F-B029-4C1D0AD459B8}"/>
              </a:ext>
            </a:extLst>
          </p:cNvPr>
          <p:cNvSpPr/>
          <p:nvPr/>
        </p:nvSpPr>
        <p:spPr>
          <a:xfrm>
            <a:off x="6455246" y="867809"/>
            <a:ext cx="374653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点击“新建章节”建设子目录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636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">
      <a:majorFont>
        <a:latin typeface="Calibri"/>
        <a:ea typeface="方正正粗黑简体"/>
        <a:cs typeface=""/>
      </a:majorFont>
      <a:minorFont>
        <a:latin typeface="Calibri"/>
        <a:ea typeface="方正正粗黑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2339</TotalTime>
  <Words>524</Words>
  <Application>Microsoft Office PowerPoint</Application>
  <PresentationFormat>自定义</PresentationFormat>
  <Paragraphs>61</Paragraphs>
  <Slides>29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3" baseType="lpstr">
      <vt:lpstr>方正正粗黑简体</vt:lpstr>
      <vt:lpstr>Arial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粉笔风说课1075</dc:title>
  <dc:creator>User</dc:creator>
  <cp:lastModifiedBy>user</cp:lastModifiedBy>
  <cp:revision>140</cp:revision>
  <dcterms:created xsi:type="dcterms:W3CDTF">2016-04-20T05:34:47Z</dcterms:created>
  <dcterms:modified xsi:type="dcterms:W3CDTF">2019-03-11T05:47:01Z</dcterms:modified>
</cp:coreProperties>
</file>